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27"/>
  </p:notesMasterIdLst>
  <p:sldIdLst>
    <p:sldId id="256" r:id="rId3"/>
    <p:sldId id="257" r:id="rId4"/>
    <p:sldId id="945" r:id="rId5"/>
    <p:sldId id="259" r:id="rId6"/>
    <p:sldId id="274" r:id="rId7"/>
    <p:sldId id="269" r:id="rId8"/>
    <p:sldId id="946" r:id="rId9"/>
    <p:sldId id="273" r:id="rId10"/>
    <p:sldId id="277" r:id="rId11"/>
    <p:sldId id="956" r:id="rId12"/>
    <p:sldId id="951" r:id="rId13"/>
    <p:sldId id="294" r:id="rId14"/>
    <p:sldId id="917" r:id="rId15"/>
    <p:sldId id="952" r:id="rId16"/>
    <p:sldId id="910" r:id="rId17"/>
    <p:sldId id="918" r:id="rId18"/>
    <p:sldId id="919" r:id="rId19"/>
    <p:sldId id="913" r:id="rId20"/>
    <p:sldId id="914" r:id="rId21"/>
    <p:sldId id="953" r:id="rId22"/>
    <p:sldId id="954" r:id="rId23"/>
    <p:sldId id="955" r:id="rId24"/>
    <p:sldId id="915" r:id="rId25"/>
    <p:sldId id="275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hyperlink" Target="https://cppl.carrollcountymd.gov/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hyperlink" Target="https://cppl.carrollcountymd.gov/" TargetMode="External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7.svg"/><Relationship Id="rId16" Type="http://schemas.openxmlformats.org/officeDocument/2006/relationships/image" Target="../media/image30.png"/><Relationship Id="rId1" Type="http://schemas.openxmlformats.org/officeDocument/2006/relationships/image" Target="../media/image16.png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1521B-AA6C-4257-B496-5D7F6BE179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69800A3-A1A6-48A4-8CFD-5BFB7A23EF4F}">
      <dgm:prSet/>
      <dgm:spPr/>
      <dgm:t>
        <a:bodyPr/>
        <a:lstStyle/>
        <a:p>
          <a:r>
            <a:rPr lang="en-US"/>
            <a:t>Cloud based Information Technology Solution from Avolve.</a:t>
          </a:r>
        </a:p>
      </dgm:t>
    </dgm:pt>
    <dgm:pt modelId="{A76394D1-E4E7-439C-8355-3AA044A4C81E}" type="parTrans" cxnId="{EC8744EE-C984-467C-A92C-EF842ABE83BA}">
      <dgm:prSet/>
      <dgm:spPr/>
      <dgm:t>
        <a:bodyPr/>
        <a:lstStyle/>
        <a:p>
          <a:endParaRPr lang="en-US"/>
        </a:p>
      </dgm:t>
    </dgm:pt>
    <dgm:pt modelId="{A6966345-1F09-4D16-A20E-40480A6DF250}" type="sibTrans" cxnId="{EC8744EE-C984-467C-A92C-EF842ABE83BA}">
      <dgm:prSet/>
      <dgm:spPr/>
      <dgm:t>
        <a:bodyPr/>
        <a:lstStyle/>
        <a:p>
          <a:endParaRPr lang="en-US"/>
        </a:p>
      </dgm:t>
    </dgm:pt>
    <dgm:pt modelId="{041BAFE0-B871-454A-83DB-930813DA8477}">
      <dgm:prSet/>
      <dgm:spPr/>
      <dgm:t>
        <a:bodyPr/>
        <a:lstStyle/>
        <a:p>
          <a:r>
            <a:rPr lang="en-US" dirty="0"/>
            <a:t>Manages workflows for submission, review, response, and approval of Solar Panel Plans.</a:t>
          </a:r>
        </a:p>
      </dgm:t>
    </dgm:pt>
    <dgm:pt modelId="{1EEE98B1-2E21-438E-9B7D-3F393B6FF95C}" type="parTrans" cxnId="{4E590FC6-E6D9-4346-A913-108D83CF262D}">
      <dgm:prSet/>
      <dgm:spPr/>
      <dgm:t>
        <a:bodyPr/>
        <a:lstStyle/>
        <a:p>
          <a:endParaRPr lang="en-US"/>
        </a:p>
      </dgm:t>
    </dgm:pt>
    <dgm:pt modelId="{886ABE92-5C52-46FF-9230-B653F716C7F5}" type="sibTrans" cxnId="{4E590FC6-E6D9-4346-A913-108D83CF262D}">
      <dgm:prSet/>
      <dgm:spPr/>
      <dgm:t>
        <a:bodyPr/>
        <a:lstStyle/>
        <a:p>
          <a:endParaRPr lang="en-US"/>
        </a:p>
      </dgm:t>
    </dgm:pt>
    <dgm:pt modelId="{F9ECE5D4-4084-4A3E-9A50-A04985705009}">
      <dgm:prSet/>
      <dgm:spPr/>
      <dgm:t>
        <a:bodyPr/>
        <a:lstStyle/>
        <a:p>
          <a:r>
            <a:rPr lang="en-US"/>
            <a:t>Allows for electronic document review for increased efficiency.</a:t>
          </a:r>
        </a:p>
      </dgm:t>
    </dgm:pt>
    <dgm:pt modelId="{84933559-BBAF-4A3F-B25B-E3E6C7BC5B10}" type="parTrans" cxnId="{20FC2590-E509-47E1-9019-3086122F3005}">
      <dgm:prSet/>
      <dgm:spPr/>
      <dgm:t>
        <a:bodyPr/>
        <a:lstStyle/>
        <a:p>
          <a:endParaRPr lang="en-US"/>
        </a:p>
      </dgm:t>
    </dgm:pt>
    <dgm:pt modelId="{A028CAD8-EA7F-481A-980D-C451BB210933}" type="sibTrans" cxnId="{20FC2590-E509-47E1-9019-3086122F3005}">
      <dgm:prSet/>
      <dgm:spPr/>
      <dgm:t>
        <a:bodyPr/>
        <a:lstStyle/>
        <a:p>
          <a:endParaRPr lang="en-US"/>
        </a:p>
      </dgm:t>
    </dgm:pt>
    <dgm:pt modelId="{E2837862-447A-4AEA-8E69-2917CAEBBC51}">
      <dgm:prSet/>
      <dgm:spPr/>
      <dgm:t>
        <a:bodyPr/>
        <a:lstStyle/>
        <a:p>
          <a:r>
            <a:rPr lang="en-US" dirty="0"/>
            <a:t>Supports Acella Workflows.</a:t>
          </a:r>
        </a:p>
      </dgm:t>
    </dgm:pt>
    <dgm:pt modelId="{1ECFE362-B7D3-4E31-A02E-1F8E3AC33334}" type="parTrans" cxnId="{B7AF95AF-44D7-410C-9468-FB0A90D1E9E5}">
      <dgm:prSet/>
      <dgm:spPr/>
      <dgm:t>
        <a:bodyPr/>
        <a:lstStyle/>
        <a:p>
          <a:endParaRPr lang="en-US"/>
        </a:p>
      </dgm:t>
    </dgm:pt>
    <dgm:pt modelId="{40D4FE4C-6FF9-49E2-83D4-7DFF21AE22DE}" type="sibTrans" cxnId="{B7AF95AF-44D7-410C-9468-FB0A90D1E9E5}">
      <dgm:prSet/>
      <dgm:spPr/>
      <dgm:t>
        <a:bodyPr/>
        <a:lstStyle/>
        <a:p>
          <a:endParaRPr lang="en-US"/>
        </a:p>
      </dgm:t>
    </dgm:pt>
    <dgm:pt modelId="{F9FBA338-BF46-493C-8AC3-ADBA6B6C3E46}">
      <dgm:prSet/>
      <dgm:spPr/>
      <dgm:t>
        <a:bodyPr/>
        <a:lstStyle/>
        <a:p>
          <a:r>
            <a:rPr lang="en-US" baseline="0" dirty="0"/>
            <a:t>Plan submittals for Building Review.</a:t>
          </a:r>
          <a:endParaRPr lang="en-US" dirty="0"/>
        </a:p>
      </dgm:t>
    </dgm:pt>
    <dgm:pt modelId="{E0406319-5C96-4831-AC3A-770CCD7C7C34}" type="parTrans" cxnId="{5CC8BE89-17EF-4211-AC22-7DAC056C6932}">
      <dgm:prSet/>
      <dgm:spPr/>
      <dgm:t>
        <a:bodyPr/>
        <a:lstStyle/>
        <a:p>
          <a:endParaRPr lang="en-US"/>
        </a:p>
      </dgm:t>
    </dgm:pt>
    <dgm:pt modelId="{9486350B-7B8F-4485-90BB-3DF8DDB34D56}" type="sibTrans" cxnId="{5CC8BE89-17EF-4211-AC22-7DAC056C6932}">
      <dgm:prSet/>
      <dgm:spPr/>
      <dgm:t>
        <a:bodyPr/>
        <a:lstStyle/>
        <a:p>
          <a:endParaRPr lang="en-US"/>
        </a:p>
      </dgm:t>
    </dgm:pt>
    <dgm:pt modelId="{5C010D29-1B5D-4CA7-AB42-D759E42774C6}" type="pres">
      <dgm:prSet presAssocID="{B691521B-AA6C-4257-B496-5D7F6BE17916}" presName="root" presStyleCnt="0">
        <dgm:presLayoutVars>
          <dgm:dir/>
          <dgm:resizeHandles val="exact"/>
        </dgm:presLayoutVars>
      </dgm:prSet>
      <dgm:spPr/>
    </dgm:pt>
    <dgm:pt modelId="{B196BC27-299A-49A2-94F9-8253DD8B0BEE}" type="pres">
      <dgm:prSet presAssocID="{D69800A3-A1A6-48A4-8CFD-5BFB7A23EF4F}" presName="compNode" presStyleCnt="0"/>
      <dgm:spPr/>
    </dgm:pt>
    <dgm:pt modelId="{C7BBDBCE-E75F-4A5E-960E-EE14F46BBA32}" type="pres">
      <dgm:prSet presAssocID="{D69800A3-A1A6-48A4-8CFD-5BFB7A23EF4F}" presName="bgRect" presStyleLbl="bgShp" presStyleIdx="0" presStyleCnt="4"/>
      <dgm:spPr/>
    </dgm:pt>
    <dgm:pt modelId="{4F1F1BE4-6F4E-472B-9DDC-2ADD284AAE58}" type="pres">
      <dgm:prSet presAssocID="{D69800A3-A1A6-48A4-8CFD-5BFB7A23EF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812B81BC-DFFE-4D52-8603-A83723B6E18C}" type="pres">
      <dgm:prSet presAssocID="{D69800A3-A1A6-48A4-8CFD-5BFB7A23EF4F}" presName="spaceRect" presStyleCnt="0"/>
      <dgm:spPr/>
    </dgm:pt>
    <dgm:pt modelId="{9423EC0E-5EF1-4B56-B49D-DA27DFFF7D76}" type="pres">
      <dgm:prSet presAssocID="{D69800A3-A1A6-48A4-8CFD-5BFB7A23EF4F}" presName="parTx" presStyleLbl="revTx" presStyleIdx="0" presStyleCnt="5">
        <dgm:presLayoutVars>
          <dgm:chMax val="0"/>
          <dgm:chPref val="0"/>
        </dgm:presLayoutVars>
      </dgm:prSet>
      <dgm:spPr/>
    </dgm:pt>
    <dgm:pt modelId="{7A5373A7-EAC5-441D-B3CC-3436C9EF5967}" type="pres">
      <dgm:prSet presAssocID="{A6966345-1F09-4D16-A20E-40480A6DF250}" presName="sibTrans" presStyleCnt="0"/>
      <dgm:spPr/>
    </dgm:pt>
    <dgm:pt modelId="{688E8262-A7C5-4957-94C1-088B82181041}" type="pres">
      <dgm:prSet presAssocID="{041BAFE0-B871-454A-83DB-930813DA8477}" presName="compNode" presStyleCnt="0"/>
      <dgm:spPr/>
    </dgm:pt>
    <dgm:pt modelId="{57128CDF-4802-46ED-8CCF-089ABB49DF41}" type="pres">
      <dgm:prSet presAssocID="{041BAFE0-B871-454A-83DB-930813DA8477}" presName="bgRect" presStyleLbl="bgShp" presStyleIdx="1" presStyleCnt="4"/>
      <dgm:spPr/>
    </dgm:pt>
    <dgm:pt modelId="{315E3972-261A-4ED5-9FE4-5B07794CFDD4}" type="pres">
      <dgm:prSet presAssocID="{041BAFE0-B871-454A-83DB-930813DA847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8B93ABB7-6EA7-443C-AA9D-661B83FEA46B}" type="pres">
      <dgm:prSet presAssocID="{041BAFE0-B871-454A-83DB-930813DA8477}" presName="spaceRect" presStyleCnt="0"/>
      <dgm:spPr/>
    </dgm:pt>
    <dgm:pt modelId="{68EC1D0D-4099-4B26-92A0-3BC5155D4448}" type="pres">
      <dgm:prSet presAssocID="{041BAFE0-B871-454A-83DB-930813DA8477}" presName="parTx" presStyleLbl="revTx" presStyleIdx="1" presStyleCnt="5">
        <dgm:presLayoutVars>
          <dgm:chMax val="0"/>
          <dgm:chPref val="0"/>
        </dgm:presLayoutVars>
      </dgm:prSet>
      <dgm:spPr/>
    </dgm:pt>
    <dgm:pt modelId="{3FEDD1CD-87A5-4BEB-8C16-D69F6689455A}" type="pres">
      <dgm:prSet presAssocID="{886ABE92-5C52-46FF-9230-B653F716C7F5}" presName="sibTrans" presStyleCnt="0"/>
      <dgm:spPr/>
    </dgm:pt>
    <dgm:pt modelId="{E728C497-E974-4B6E-9EE7-291D695A615E}" type="pres">
      <dgm:prSet presAssocID="{F9ECE5D4-4084-4A3E-9A50-A04985705009}" presName="compNode" presStyleCnt="0"/>
      <dgm:spPr/>
    </dgm:pt>
    <dgm:pt modelId="{87B4AC86-4887-4C27-BC75-FDD9EE763C40}" type="pres">
      <dgm:prSet presAssocID="{F9ECE5D4-4084-4A3E-9A50-A04985705009}" presName="bgRect" presStyleLbl="bgShp" presStyleIdx="2" presStyleCnt="4"/>
      <dgm:spPr/>
    </dgm:pt>
    <dgm:pt modelId="{194A3190-563C-4886-8108-AE9AA53E4637}" type="pres">
      <dgm:prSet presAssocID="{F9ECE5D4-4084-4A3E-9A50-A0498570500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148C668-7012-4BB5-ADB7-9D54F8661C67}" type="pres">
      <dgm:prSet presAssocID="{F9ECE5D4-4084-4A3E-9A50-A04985705009}" presName="spaceRect" presStyleCnt="0"/>
      <dgm:spPr/>
    </dgm:pt>
    <dgm:pt modelId="{BF066A95-5FB7-4D41-A41D-2B6F3F69B5D2}" type="pres">
      <dgm:prSet presAssocID="{F9ECE5D4-4084-4A3E-9A50-A04985705009}" presName="parTx" presStyleLbl="revTx" presStyleIdx="2" presStyleCnt="5">
        <dgm:presLayoutVars>
          <dgm:chMax val="0"/>
          <dgm:chPref val="0"/>
        </dgm:presLayoutVars>
      </dgm:prSet>
      <dgm:spPr/>
    </dgm:pt>
    <dgm:pt modelId="{81595BD2-DFDB-491C-BBC8-2BEF4F1E6AEE}" type="pres">
      <dgm:prSet presAssocID="{A028CAD8-EA7F-481A-980D-C451BB210933}" presName="sibTrans" presStyleCnt="0"/>
      <dgm:spPr/>
    </dgm:pt>
    <dgm:pt modelId="{35FABF16-58B4-45AB-BD36-F5C4B9D3F2AA}" type="pres">
      <dgm:prSet presAssocID="{E2837862-447A-4AEA-8E69-2917CAEBBC51}" presName="compNode" presStyleCnt="0"/>
      <dgm:spPr/>
    </dgm:pt>
    <dgm:pt modelId="{560E7082-0323-4557-A417-D9ECB0FB720D}" type="pres">
      <dgm:prSet presAssocID="{E2837862-447A-4AEA-8E69-2917CAEBBC51}" presName="bgRect" presStyleLbl="bgShp" presStyleIdx="3" presStyleCnt="4" custLinFactNeighborX="438" custLinFactNeighborY="-11652"/>
      <dgm:spPr/>
    </dgm:pt>
    <dgm:pt modelId="{27A456F5-D253-457B-B090-AA52281FB8C4}" type="pres">
      <dgm:prSet presAssocID="{E2837862-447A-4AEA-8E69-2917CAEBBC51}" presName="iconRect" presStyleLbl="node1" presStyleIdx="3" presStyleCnt="4" custLinFactNeighborX="-1937" custLinFactNeighborY="-1141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</dgm:pt>
    <dgm:pt modelId="{99488B53-7E4E-45FF-8A24-C9F178A5DF18}" type="pres">
      <dgm:prSet presAssocID="{E2837862-447A-4AEA-8E69-2917CAEBBC51}" presName="spaceRect" presStyleCnt="0"/>
      <dgm:spPr/>
    </dgm:pt>
    <dgm:pt modelId="{EECE5F8C-4DB2-4B7F-8A28-E697CAA06370}" type="pres">
      <dgm:prSet presAssocID="{E2837862-447A-4AEA-8E69-2917CAEBBC51}" presName="parTx" presStyleLbl="revTx" presStyleIdx="3" presStyleCnt="5">
        <dgm:presLayoutVars>
          <dgm:chMax val="0"/>
          <dgm:chPref val="0"/>
        </dgm:presLayoutVars>
      </dgm:prSet>
      <dgm:spPr/>
    </dgm:pt>
    <dgm:pt modelId="{EA66E669-2F75-49C4-B602-F26D207E51A0}" type="pres">
      <dgm:prSet presAssocID="{E2837862-447A-4AEA-8E69-2917CAEBBC51}" presName="desTx" presStyleLbl="revTx" presStyleIdx="4" presStyleCnt="5">
        <dgm:presLayoutVars/>
      </dgm:prSet>
      <dgm:spPr/>
    </dgm:pt>
  </dgm:ptLst>
  <dgm:cxnLst>
    <dgm:cxn modelId="{833E9D17-E75E-4E9E-81A1-F33814DF2801}" type="presOf" srcId="{B691521B-AA6C-4257-B496-5D7F6BE17916}" destId="{5C010D29-1B5D-4CA7-AB42-D759E42774C6}" srcOrd="0" destOrd="0" presId="urn:microsoft.com/office/officeart/2018/2/layout/IconVerticalSolidList"/>
    <dgm:cxn modelId="{B7340436-E5F7-40CC-B157-0E1041E3558C}" type="presOf" srcId="{D69800A3-A1A6-48A4-8CFD-5BFB7A23EF4F}" destId="{9423EC0E-5EF1-4B56-B49D-DA27DFFF7D76}" srcOrd="0" destOrd="0" presId="urn:microsoft.com/office/officeart/2018/2/layout/IconVerticalSolidList"/>
    <dgm:cxn modelId="{C5566B47-7737-40DB-8161-AECAB60E65D6}" type="presOf" srcId="{041BAFE0-B871-454A-83DB-930813DA8477}" destId="{68EC1D0D-4099-4B26-92A0-3BC5155D4448}" srcOrd="0" destOrd="0" presId="urn:microsoft.com/office/officeart/2018/2/layout/IconVerticalSolidList"/>
    <dgm:cxn modelId="{5CC8BE89-17EF-4211-AC22-7DAC056C6932}" srcId="{E2837862-447A-4AEA-8E69-2917CAEBBC51}" destId="{F9FBA338-BF46-493C-8AC3-ADBA6B6C3E46}" srcOrd="0" destOrd="0" parTransId="{E0406319-5C96-4831-AC3A-770CCD7C7C34}" sibTransId="{9486350B-7B8F-4485-90BB-3DF8DDB34D56}"/>
    <dgm:cxn modelId="{20FC2590-E509-47E1-9019-3086122F3005}" srcId="{B691521B-AA6C-4257-B496-5D7F6BE17916}" destId="{F9ECE5D4-4084-4A3E-9A50-A04985705009}" srcOrd="2" destOrd="0" parTransId="{84933559-BBAF-4A3F-B25B-E3E6C7BC5B10}" sibTransId="{A028CAD8-EA7F-481A-980D-C451BB210933}"/>
    <dgm:cxn modelId="{1809AC9B-A5F1-479A-9481-7FBD52348D69}" type="presOf" srcId="{E2837862-447A-4AEA-8E69-2917CAEBBC51}" destId="{EECE5F8C-4DB2-4B7F-8A28-E697CAA06370}" srcOrd="0" destOrd="0" presId="urn:microsoft.com/office/officeart/2018/2/layout/IconVerticalSolidList"/>
    <dgm:cxn modelId="{C5BDE9A0-1CE7-4449-AECB-35AE7898C579}" type="presOf" srcId="{F9ECE5D4-4084-4A3E-9A50-A04985705009}" destId="{BF066A95-5FB7-4D41-A41D-2B6F3F69B5D2}" srcOrd="0" destOrd="0" presId="urn:microsoft.com/office/officeart/2018/2/layout/IconVerticalSolidList"/>
    <dgm:cxn modelId="{B7AF95AF-44D7-410C-9468-FB0A90D1E9E5}" srcId="{B691521B-AA6C-4257-B496-5D7F6BE17916}" destId="{E2837862-447A-4AEA-8E69-2917CAEBBC51}" srcOrd="3" destOrd="0" parTransId="{1ECFE362-B7D3-4E31-A02E-1F8E3AC33334}" sibTransId="{40D4FE4C-6FF9-49E2-83D4-7DFF21AE22DE}"/>
    <dgm:cxn modelId="{C17D9BC3-776D-4D87-A981-5BD461BBF01A}" type="presOf" srcId="{F9FBA338-BF46-493C-8AC3-ADBA6B6C3E46}" destId="{EA66E669-2F75-49C4-B602-F26D207E51A0}" srcOrd="0" destOrd="0" presId="urn:microsoft.com/office/officeart/2018/2/layout/IconVerticalSolidList"/>
    <dgm:cxn modelId="{4E590FC6-E6D9-4346-A913-108D83CF262D}" srcId="{B691521B-AA6C-4257-B496-5D7F6BE17916}" destId="{041BAFE0-B871-454A-83DB-930813DA8477}" srcOrd="1" destOrd="0" parTransId="{1EEE98B1-2E21-438E-9B7D-3F393B6FF95C}" sibTransId="{886ABE92-5C52-46FF-9230-B653F716C7F5}"/>
    <dgm:cxn modelId="{EC8744EE-C984-467C-A92C-EF842ABE83BA}" srcId="{B691521B-AA6C-4257-B496-5D7F6BE17916}" destId="{D69800A3-A1A6-48A4-8CFD-5BFB7A23EF4F}" srcOrd="0" destOrd="0" parTransId="{A76394D1-E4E7-439C-8355-3AA044A4C81E}" sibTransId="{A6966345-1F09-4D16-A20E-40480A6DF250}"/>
    <dgm:cxn modelId="{ABDEFF58-8F56-4404-8E68-E92A1333361F}" type="presParOf" srcId="{5C010D29-1B5D-4CA7-AB42-D759E42774C6}" destId="{B196BC27-299A-49A2-94F9-8253DD8B0BEE}" srcOrd="0" destOrd="0" presId="urn:microsoft.com/office/officeart/2018/2/layout/IconVerticalSolidList"/>
    <dgm:cxn modelId="{593E46AA-3D3E-4D06-977F-640A56310C32}" type="presParOf" srcId="{B196BC27-299A-49A2-94F9-8253DD8B0BEE}" destId="{C7BBDBCE-E75F-4A5E-960E-EE14F46BBA32}" srcOrd="0" destOrd="0" presId="urn:microsoft.com/office/officeart/2018/2/layout/IconVerticalSolidList"/>
    <dgm:cxn modelId="{F5E72E3D-5579-48AD-BCF5-C813091F99CE}" type="presParOf" srcId="{B196BC27-299A-49A2-94F9-8253DD8B0BEE}" destId="{4F1F1BE4-6F4E-472B-9DDC-2ADD284AAE58}" srcOrd="1" destOrd="0" presId="urn:microsoft.com/office/officeart/2018/2/layout/IconVerticalSolidList"/>
    <dgm:cxn modelId="{1270356A-7D24-4CB3-877E-12EF95BC2565}" type="presParOf" srcId="{B196BC27-299A-49A2-94F9-8253DD8B0BEE}" destId="{812B81BC-DFFE-4D52-8603-A83723B6E18C}" srcOrd="2" destOrd="0" presId="urn:microsoft.com/office/officeart/2018/2/layout/IconVerticalSolidList"/>
    <dgm:cxn modelId="{59298E21-2E3B-442A-A8BF-4C2D98759FD6}" type="presParOf" srcId="{B196BC27-299A-49A2-94F9-8253DD8B0BEE}" destId="{9423EC0E-5EF1-4B56-B49D-DA27DFFF7D76}" srcOrd="3" destOrd="0" presId="urn:microsoft.com/office/officeart/2018/2/layout/IconVerticalSolidList"/>
    <dgm:cxn modelId="{CB8C3149-1D44-4D1F-9B83-9D6F3E8AD251}" type="presParOf" srcId="{5C010D29-1B5D-4CA7-AB42-D759E42774C6}" destId="{7A5373A7-EAC5-441D-B3CC-3436C9EF5967}" srcOrd="1" destOrd="0" presId="urn:microsoft.com/office/officeart/2018/2/layout/IconVerticalSolidList"/>
    <dgm:cxn modelId="{B8840B84-4041-4211-9A08-3F2D98E29584}" type="presParOf" srcId="{5C010D29-1B5D-4CA7-AB42-D759E42774C6}" destId="{688E8262-A7C5-4957-94C1-088B82181041}" srcOrd="2" destOrd="0" presId="urn:microsoft.com/office/officeart/2018/2/layout/IconVerticalSolidList"/>
    <dgm:cxn modelId="{4AF4265C-5E85-4576-8755-697564865C80}" type="presParOf" srcId="{688E8262-A7C5-4957-94C1-088B82181041}" destId="{57128CDF-4802-46ED-8CCF-089ABB49DF41}" srcOrd="0" destOrd="0" presId="urn:microsoft.com/office/officeart/2018/2/layout/IconVerticalSolidList"/>
    <dgm:cxn modelId="{B8393240-7D20-4936-BDBF-83F4348B19D9}" type="presParOf" srcId="{688E8262-A7C5-4957-94C1-088B82181041}" destId="{315E3972-261A-4ED5-9FE4-5B07794CFDD4}" srcOrd="1" destOrd="0" presId="urn:microsoft.com/office/officeart/2018/2/layout/IconVerticalSolidList"/>
    <dgm:cxn modelId="{B64FCF83-AFF4-4957-9252-AA98DD2978F0}" type="presParOf" srcId="{688E8262-A7C5-4957-94C1-088B82181041}" destId="{8B93ABB7-6EA7-443C-AA9D-661B83FEA46B}" srcOrd="2" destOrd="0" presId="urn:microsoft.com/office/officeart/2018/2/layout/IconVerticalSolidList"/>
    <dgm:cxn modelId="{32910D87-3AB1-42B4-AB03-27AF0E9DA0B9}" type="presParOf" srcId="{688E8262-A7C5-4957-94C1-088B82181041}" destId="{68EC1D0D-4099-4B26-92A0-3BC5155D4448}" srcOrd="3" destOrd="0" presId="urn:microsoft.com/office/officeart/2018/2/layout/IconVerticalSolidList"/>
    <dgm:cxn modelId="{B732DFDE-1571-4E84-BD4C-7D546BF8E838}" type="presParOf" srcId="{5C010D29-1B5D-4CA7-AB42-D759E42774C6}" destId="{3FEDD1CD-87A5-4BEB-8C16-D69F6689455A}" srcOrd="3" destOrd="0" presId="urn:microsoft.com/office/officeart/2018/2/layout/IconVerticalSolidList"/>
    <dgm:cxn modelId="{78375E01-925E-46C3-8E89-99D391873B84}" type="presParOf" srcId="{5C010D29-1B5D-4CA7-AB42-D759E42774C6}" destId="{E728C497-E974-4B6E-9EE7-291D695A615E}" srcOrd="4" destOrd="0" presId="urn:microsoft.com/office/officeart/2018/2/layout/IconVerticalSolidList"/>
    <dgm:cxn modelId="{B7040B12-54BF-4209-B566-782FE004DECE}" type="presParOf" srcId="{E728C497-E974-4B6E-9EE7-291D695A615E}" destId="{87B4AC86-4887-4C27-BC75-FDD9EE763C40}" srcOrd="0" destOrd="0" presId="urn:microsoft.com/office/officeart/2018/2/layout/IconVerticalSolidList"/>
    <dgm:cxn modelId="{14A9403A-BF28-49EE-9A88-595832C271A7}" type="presParOf" srcId="{E728C497-E974-4B6E-9EE7-291D695A615E}" destId="{194A3190-563C-4886-8108-AE9AA53E4637}" srcOrd="1" destOrd="0" presId="urn:microsoft.com/office/officeart/2018/2/layout/IconVerticalSolidList"/>
    <dgm:cxn modelId="{FA569DF7-EC59-4F10-A740-E51A31577F16}" type="presParOf" srcId="{E728C497-E974-4B6E-9EE7-291D695A615E}" destId="{A148C668-7012-4BB5-ADB7-9D54F8661C67}" srcOrd="2" destOrd="0" presId="urn:microsoft.com/office/officeart/2018/2/layout/IconVerticalSolidList"/>
    <dgm:cxn modelId="{47964552-ED5F-40E5-B0BC-AADF123098A5}" type="presParOf" srcId="{E728C497-E974-4B6E-9EE7-291D695A615E}" destId="{BF066A95-5FB7-4D41-A41D-2B6F3F69B5D2}" srcOrd="3" destOrd="0" presId="urn:microsoft.com/office/officeart/2018/2/layout/IconVerticalSolidList"/>
    <dgm:cxn modelId="{A6B3AF96-E496-4FD7-9C89-8F4C38AA8389}" type="presParOf" srcId="{5C010D29-1B5D-4CA7-AB42-D759E42774C6}" destId="{81595BD2-DFDB-491C-BBC8-2BEF4F1E6AEE}" srcOrd="5" destOrd="0" presId="urn:microsoft.com/office/officeart/2018/2/layout/IconVerticalSolidList"/>
    <dgm:cxn modelId="{6FBB9480-CE01-437F-AD75-F5B1F5BC6BA7}" type="presParOf" srcId="{5C010D29-1B5D-4CA7-AB42-D759E42774C6}" destId="{35FABF16-58B4-45AB-BD36-F5C4B9D3F2AA}" srcOrd="6" destOrd="0" presId="urn:microsoft.com/office/officeart/2018/2/layout/IconVerticalSolidList"/>
    <dgm:cxn modelId="{E3E26B03-DEFA-408F-901D-1A1EA7903B25}" type="presParOf" srcId="{35FABF16-58B4-45AB-BD36-F5C4B9D3F2AA}" destId="{560E7082-0323-4557-A417-D9ECB0FB720D}" srcOrd="0" destOrd="0" presId="urn:microsoft.com/office/officeart/2018/2/layout/IconVerticalSolidList"/>
    <dgm:cxn modelId="{11F29445-C433-475D-9B0B-3A58004A0080}" type="presParOf" srcId="{35FABF16-58B4-45AB-BD36-F5C4B9D3F2AA}" destId="{27A456F5-D253-457B-B090-AA52281FB8C4}" srcOrd="1" destOrd="0" presId="urn:microsoft.com/office/officeart/2018/2/layout/IconVerticalSolidList"/>
    <dgm:cxn modelId="{C93517BB-FA34-40B3-BCEB-E834BEDBDF83}" type="presParOf" srcId="{35FABF16-58B4-45AB-BD36-F5C4B9D3F2AA}" destId="{99488B53-7E4E-45FF-8A24-C9F178A5DF18}" srcOrd="2" destOrd="0" presId="urn:microsoft.com/office/officeart/2018/2/layout/IconVerticalSolidList"/>
    <dgm:cxn modelId="{2E262BB2-B954-41C5-9E42-1BE38D0A905C}" type="presParOf" srcId="{35FABF16-58B4-45AB-BD36-F5C4B9D3F2AA}" destId="{EECE5F8C-4DB2-4B7F-8A28-E697CAA06370}" srcOrd="3" destOrd="0" presId="urn:microsoft.com/office/officeart/2018/2/layout/IconVerticalSolidList"/>
    <dgm:cxn modelId="{A91C2795-793A-4333-BAF7-1069262502DD}" type="presParOf" srcId="{35FABF16-58B4-45AB-BD36-F5C4B9D3F2AA}" destId="{EA66E669-2F75-49C4-B602-F26D207E51A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8B55C-0180-444E-BD35-90BCB863C52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B9D2F1E-70F5-49F3-B33A-E2C29322BBD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Residential Solar Panels</a:t>
          </a:r>
        </a:p>
      </dgm:t>
    </dgm:pt>
    <dgm:pt modelId="{8AC5CB8A-73B9-4993-A25B-306F4EE69BBA}" type="parTrans" cxnId="{8A03FF4C-D50A-4D40-A36E-772894858E07}">
      <dgm:prSet/>
      <dgm:spPr/>
      <dgm:t>
        <a:bodyPr/>
        <a:lstStyle/>
        <a:p>
          <a:endParaRPr lang="en-US"/>
        </a:p>
      </dgm:t>
    </dgm:pt>
    <dgm:pt modelId="{3B7AEC6A-9EA2-489E-8B9D-CA01F4D2CBF9}" type="sibTrans" cxnId="{8A03FF4C-D50A-4D40-A36E-772894858E07}">
      <dgm:prSet/>
      <dgm:spPr/>
      <dgm:t>
        <a:bodyPr/>
        <a:lstStyle/>
        <a:p>
          <a:endParaRPr lang="en-US"/>
        </a:p>
      </dgm:t>
    </dgm:pt>
    <dgm:pt modelId="{3BC9DBA2-4D40-4A8B-BEDC-A26F65B15085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dirty="0"/>
        </a:p>
      </dgm:t>
    </dgm:pt>
    <dgm:pt modelId="{B85BA6B1-40EA-4C7C-BFED-D9E792EF54D4}" type="parTrans" cxnId="{5C715C37-E73E-431A-8044-9131E782EACE}">
      <dgm:prSet/>
      <dgm:spPr/>
      <dgm:t>
        <a:bodyPr/>
        <a:lstStyle/>
        <a:p>
          <a:endParaRPr lang="en-US"/>
        </a:p>
      </dgm:t>
    </dgm:pt>
    <dgm:pt modelId="{991AFDCB-860F-4452-A86C-0ADA34E302D7}" type="sibTrans" cxnId="{5C715C37-E73E-431A-8044-9131E782EACE}">
      <dgm:prSet/>
      <dgm:spPr/>
      <dgm:t>
        <a:bodyPr/>
        <a:lstStyle/>
        <a:p>
          <a:endParaRPr lang="en-US"/>
        </a:p>
      </dgm:t>
    </dgm:pt>
    <dgm:pt modelId="{2FB56191-0678-40D9-B98B-D89203C01E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Plans Managed in Accela Workflow </a:t>
          </a:r>
        </a:p>
        <a:p>
          <a:pPr>
            <a:lnSpc>
              <a:spcPct val="100000"/>
            </a:lnSpc>
          </a:pPr>
          <a:r>
            <a:rPr lang="en-US" dirty="0"/>
            <a:t>by Permit Technicians</a:t>
          </a:r>
        </a:p>
      </dgm:t>
    </dgm:pt>
    <dgm:pt modelId="{475AB793-59F2-4343-8E2F-06FE7104E873}" type="parTrans" cxnId="{38B56F48-6008-4E13-BE16-5BFFEF6EB8DE}">
      <dgm:prSet/>
      <dgm:spPr/>
      <dgm:t>
        <a:bodyPr/>
        <a:lstStyle/>
        <a:p>
          <a:endParaRPr lang="en-US"/>
        </a:p>
      </dgm:t>
    </dgm:pt>
    <dgm:pt modelId="{164DD805-76F4-43B9-B06A-36D01155F673}" type="sibTrans" cxnId="{38B56F48-6008-4E13-BE16-5BFFEF6EB8DE}">
      <dgm:prSet/>
      <dgm:spPr/>
      <dgm:t>
        <a:bodyPr/>
        <a:lstStyle/>
        <a:p>
          <a:endParaRPr lang="en-US"/>
        </a:p>
      </dgm:t>
    </dgm:pt>
    <dgm:pt modelId="{F321D6DF-EEA8-4127-8FB5-893C0869B168}" type="pres">
      <dgm:prSet presAssocID="{F318B55C-0180-444E-BD35-90BCB863C524}" presName="root" presStyleCnt="0">
        <dgm:presLayoutVars>
          <dgm:dir/>
          <dgm:resizeHandles val="exact"/>
        </dgm:presLayoutVars>
      </dgm:prSet>
      <dgm:spPr/>
    </dgm:pt>
    <dgm:pt modelId="{E26BE2B4-F3F1-4005-BF9C-FD36F7426AF5}" type="pres">
      <dgm:prSet presAssocID="{EB9D2F1E-70F5-49F3-B33A-E2C29322BBDF}" presName="compNode" presStyleCnt="0"/>
      <dgm:spPr/>
    </dgm:pt>
    <dgm:pt modelId="{A6E89BF3-55C4-42F3-A144-B5A7DE0ADFB5}" type="pres">
      <dgm:prSet presAssocID="{EB9D2F1E-70F5-49F3-B33A-E2C29322BBDF}" presName="iconRect" presStyleLbl="node1" presStyleIdx="0" presStyleCnt="2" custLinFactX="59157" custLinFactNeighborX="100000" custLinFactNeighborY="-102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C7176BF5-71F7-4D87-88FE-F74EC4EDD8C5}" type="pres">
      <dgm:prSet presAssocID="{EB9D2F1E-70F5-49F3-B33A-E2C29322BBDF}" presName="iconSpace" presStyleCnt="0"/>
      <dgm:spPr/>
    </dgm:pt>
    <dgm:pt modelId="{8217CB00-D0BB-4527-B8A1-F731B0D951A9}" type="pres">
      <dgm:prSet presAssocID="{EB9D2F1E-70F5-49F3-B33A-E2C29322BBDF}" presName="parTx" presStyleLbl="revTx" presStyleIdx="0" presStyleCnt="4" custLinFactNeighborX="58751" custLinFactNeighborY="-14254">
        <dgm:presLayoutVars>
          <dgm:chMax val="0"/>
          <dgm:chPref val="0"/>
        </dgm:presLayoutVars>
      </dgm:prSet>
      <dgm:spPr/>
    </dgm:pt>
    <dgm:pt modelId="{A5767D4B-4BAC-4A34-8F04-D5A67616BD31}" type="pres">
      <dgm:prSet presAssocID="{EB9D2F1E-70F5-49F3-B33A-E2C29322BBDF}" presName="txSpace" presStyleCnt="0"/>
      <dgm:spPr/>
    </dgm:pt>
    <dgm:pt modelId="{47F69EE2-E420-4918-8EEE-46690F0CF55F}" type="pres">
      <dgm:prSet presAssocID="{EB9D2F1E-70F5-49F3-B33A-E2C29322BBDF}" presName="desTx" presStyleLbl="revTx" presStyleIdx="1" presStyleCnt="4">
        <dgm:presLayoutVars/>
      </dgm:prSet>
      <dgm:spPr/>
    </dgm:pt>
    <dgm:pt modelId="{5E4C34AA-0609-4D15-9D35-27393EAB296D}" type="pres">
      <dgm:prSet presAssocID="{3B7AEC6A-9EA2-489E-8B9D-CA01F4D2CBF9}" presName="sibTrans" presStyleCnt="0"/>
      <dgm:spPr/>
    </dgm:pt>
    <dgm:pt modelId="{6FE941D3-4E21-47CB-8EC2-82A69B843507}" type="pres">
      <dgm:prSet presAssocID="{3BC9DBA2-4D40-4A8B-BEDC-A26F65B15085}" presName="compNode" presStyleCnt="0"/>
      <dgm:spPr/>
    </dgm:pt>
    <dgm:pt modelId="{08315814-229A-487F-A5AF-DCB19C617142}" type="pres">
      <dgm:prSet presAssocID="{3BC9DBA2-4D40-4A8B-BEDC-A26F65B15085}" presName="iconRect" presStyleLbl="node1" presStyleIdx="1" presStyleCnt="2"/>
      <dgm:spPr>
        <a:noFill/>
      </dgm:spPr>
    </dgm:pt>
    <dgm:pt modelId="{2C8C8B2E-F14B-4624-9C74-9CD12E8478D1}" type="pres">
      <dgm:prSet presAssocID="{3BC9DBA2-4D40-4A8B-BEDC-A26F65B15085}" presName="iconSpace" presStyleCnt="0"/>
      <dgm:spPr/>
    </dgm:pt>
    <dgm:pt modelId="{B76D614B-1CBC-422E-9633-20E256CCD522}" type="pres">
      <dgm:prSet presAssocID="{3BC9DBA2-4D40-4A8B-BEDC-A26F65B15085}" presName="parTx" presStyleLbl="revTx" presStyleIdx="2" presStyleCnt="4">
        <dgm:presLayoutVars>
          <dgm:chMax val="0"/>
          <dgm:chPref val="0"/>
        </dgm:presLayoutVars>
      </dgm:prSet>
      <dgm:spPr/>
    </dgm:pt>
    <dgm:pt modelId="{D62B9C87-8EBD-4ED3-9BEF-FFFA4991F9C0}" type="pres">
      <dgm:prSet presAssocID="{3BC9DBA2-4D40-4A8B-BEDC-A26F65B15085}" presName="txSpace" presStyleCnt="0"/>
      <dgm:spPr/>
    </dgm:pt>
    <dgm:pt modelId="{CF74C967-474E-4254-8790-59B082035C22}" type="pres">
      <dgm:prSet presAssocID="{3BC9DBA2-4D40-4A8B-BEDC-A26F65B15085}" presName="desTx" presStyleLbl="revTx" presStyleIdx="3" presStyleCnt="4" custLinFactY="85647" custLinFactNeighborX="-61795" custLinFactNeighborY="100000">
        <dgm:presLayoutVars/>
      </dgm:prSet>
      <dgm:spPr/>
    </dgm:pt>
  </dgm:ptLst>
  <dgm:cxnLst>
    <dgm:cxn modelId="{6D1C7416-FED8-405E-A48C-42B4968CF59F}" type="presOf" srcId="{EB9D2F1E-70F5-49F3-B33A-E2C29322BBDF}" destId="{8217CB00-D0BB-4527-B8A1-F731B0D951A9}" srcOrd="0" destOrd="0" presId="urn:microsoft.com/office/officeart/2018/5/layout/CenteredIconLabelDescriptionList"/>
    <dgm:cxn modelId="{5C715C37-E73E-431A-8044-9131E782EACE}" srcId="{F318B55C-0180-444E-BD35-90BCB863C524}" destId="{3BC9DBA2-4D40-4A8B-BEDC-A26F65B15085}" srcOrd="1" destOrd="0" parTransId="{B85BA6B1-40EA-4C7C-BFED-D9E792EF54D4}" sibTransId="{991AFDCB-860F-4452-A86C-0ADA34E302D7}"/>
    <dgm:cxn modelId="{38B56F48-6008-4E13-BE16-5BFFEF6EB8DE}" srcId="{3BC9DBA2-4D40-4A8B-BEDC-A26F65B15085}" destId="{2FB56191-0678-40D9-B98B-D89203C01E50}" srcOrd="0" destOrd="0" parTransId="{475AB793-59F2-4343-8E2F-06FE7104E873}" sibTransId="{164DD805-76F4-43B9-B06A-36D01155F673}"/>
    <dgm:cxn modelId="{8A03FF4C-D50A-4D40-A36E-772894858E07}" srcId="{F318B55C-0180-444E-BD35-90BCB863C524}" destId="{EB9D2F1E-70F5-49F3-B33A-E2C29322BBDF}" srcOrd="0" destOrd="0" parTransId="{8AC5CB8A-73B9-4993-A25B-306F4EE69BBA}" sibTransId="{3B7AEC6A-9EA2-489E-8B9D-CA01F4D2CBF9}"/>
    <dgm:cxn modelId="{6FB5D580-8D9B-43B8-A90F-E535CB4711EF}" type="presOf" srcId="{3BC9DBA2-4D40-4A8B-BEDC-A26F65B15085}" destId="{B76D614B-1CBC-422E-9633-20E256CCD522}" srcOrd="0" destOrd="0" presId="urn:microsoft.com/office/officeart/2018/5/layout/CenteredIconLabelDescriptionList"/>
    <dgm:cxn modelId="{458110AE-25AF-4821-92BE-5FDCFA5C50ED}" type="presOf" srcId="{2FB56191-0678-40D9-B98B-D89203C01E50}" destId="{CF74C967-474E-4254-8790-59B082035C22}" srcOrd="0" destOrd="0" presId="urn:microsoft.com/office/officeart/2018/5/layout/CenteredIconLabelDescriptionList"/>
    <dgm:cxn modelId="{00F7DEFA-0460-4B72-8D57-C8845D2F14C4}" type="presOf" srcId="{F318B55C-0180-444E-BD35-90BCB863C524}" destId="{F321D6DF-EEA8-4127-8FB5-893C0869B168}" srcOrd="0" destOrd="0" presId="urn:microsoft.com/office/officeart/2018/5/layout/CenteredIconLabelDescriptionList"/>
    <dgm:cxn modelId="{C7655988-EFD4-4C87-B518-023B6C2E82C9}" type="presParOf" srcId="{F321D6DF-EEA8-4127-8FB5-893C0869B168}" destId="{E26BE2B4-F3F1-4005-BF9C-FD36F7426AF5}" srcOrd="0" destOrd="0" presId="urn:microsoft.com/office/officeart/2018/5/layout/CenteredIconLabelDescriptionList"/>
    <dgm:cxn modelId="{CFD2D013-5FE0-4A27-87DA-598D44537F1C}" type="presParOf" srcId="{E26BE2B4-F3F1-4005-BF9C-FD36F7426AF5}" destId="{A6E89BF3-55C4-42F3-A144-B5A7DE0ADFB5}" srcOrd="0" destOrd="0" presId="urn:microsoft.com/office/officeart/2018/5/layout/CenteredIconLabelDescriptionList"/>
    <dgm:cxn modelId="{EB9745EA-3DE0-4A24-87F6-4A4D1985F777}" type="presParOf" srcId="{E26BE2B4-F3F1-4005-BF9C-FD36F7426AF5}" destId="{C7176BF5-71F7-4D87-88FE-F74EC4EDD8C5}" srcOrd="1" destOrd="0" presId="urn:microsoft.com/office/officeart/2018/5/layout/CenteredIconLabelDescriptionList"/>
    <dgm:cxn modelId="{2831DA86-52DC-430D-B95D-1078E09BC2A6}" type="presParOf" srcId="{E26BE2B4-F3F1-4005-BF9C-FD36F7426AF5}" destId="{8217CB00-D0BB-4527-B8A1-F731B0D951A9}" srcOrd="2" destOrd="0" presId="urn:microsoft.com/office/officeart/2018/5/layout/CenteredIconLabelDescriptionList"/>
    <dgm:cxn modelId="{43C20161-7785-4187-B1DC-2F6E30999397}" type="presParOf" srcId="{E26BE2B4-F3F1-4005-BF9C-FD36F7426AF5}" destId="{A5767D4B-4BAC-4A34-8F04-D5A67616BD31}" srcOrd="3" destOrd="0" presId="urn:microsoft.com/office/officeart/2018/5/layout/CenteredIconLabelDescriptionList"/>
    <dgm:cxn modelId="{10544588-C091-40BE-9DC8-FD7C69D9929F}" type="presParOf" srcId="{E26BE2B4-F3F1-4005-BF9C-FD36F7426AF5}" destId="{47F69EE2-E420-4918-8EEE-46690F0CF55F}" srcOrd="4" destOrd="0" presId="urn:microsoft.com/office/officeart/2018/5/layout/CenteredIconLabelDescriptionList"/>
    <dgm:cxn modelId="{1E378823-C886-468B-8709-84232F2A56FC}" type="presParOf" srcId="{F321D6DF-EEA8-4127-8FB5-893C0869B168}" destId="{5E4C34AA-0609-4D15-9D35-27393EAB296D}" srcOrd="1" destOrd="0" presId="urn:microsoft.com/office/officeart/2018/5/layout/CenteredIconLabelDescriptionList"/>
    <dgm:cxn modelId="{F91BE662-E777-4A77-BB14-C1D71A947B91}" type="presParOf" srcId="{F321D6DF-EEA8-4127-8FB5-893C0869B168}" destId="{6FE941D3-4E21-47CB-8EC2-82A69B843507}" srcOrd="2" destOrd="0" presId="urn:microsoft.com/office/officeart/2018/5/layout/CenteredIconLabelDescriptionList"/>
    <dgm:cxn modelId="{045C8F1A-0DBD-4D80-80B1-943B99A115A9}" type="presParOf" srcId="{6FE941D3-4E21-47CB-8EC2-82A69B843507}" destId="{08315814-229A-487F-A5AF-DCB19C617142}" srcOrd="0" destOrd="0" presId="urn:microsoft.com/office/officeart/2018/5/layout/CenteredIconLabelDescriptionList"/>
    <dgm:cxn modelId="{E8D85551-F9E6-4515-9214-42F990B09423}" type="presParOf" srcId="{6FE941D3-4E21-47CB-8EC2-82A69B843507}" destId="{2C8C8B2E-F14B-4624-9C74-9CD12E8478D1}" srcOrd="1" destOrd="0" presId="urn:microsoft.com/office/officeart/2018/5/layout/CenteredIconLabelDescriptionList"/>
    <dgm:cxn modelId="{28B93C8A-5C68-40DB-B24E-19E36A52C13E}" type="presParOf" srcId="{6FE941D3-4E21-47CB-8EC2-82A69B843507}" destId="{B76D614B-1CBC-422E-9633-20E256CCD522}" srcOrd="2" destOrd="0" presId="urn:microsoft.com/office/officeart/2018/5/layout/CenteredIconLabelDescriptionList"/>
    <dgm:cxn modelId="{34ACDC6D-2F7D-4D40-823D-8D5579956810}" type="presParOf" srcId="{6FE941D3-4E21-47CB-8EC2-82A69B843507}" destId="{D62B9C87-8EBD-4ED3-9BEF-FFFA4991F9C0}" srcOrd="3" destOrd="0" presId="urn:microsoft.com/office/officeart/2018/5/layout/CenteredIconLabelDescriptionList"/>
    <dgm:cxn modelId="{B968F2C7-B63F-4962-B9B9-0C23E7F4F931}" type="presParOf" srcId="{6FE941D3-4E21-47CB-8EC2-82A69B843507}" destId="{CF74C967-474E-4254-8790-59B082035C22}" srcOrd="4" destOrd="0" presId="urn:microsoft.com/office/officeart/2018/5/layout/CenteredIconLabelDescri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40A2CA-2764-4BFE-98B1-8FBCE830C6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B49845-EC9B-4420-A318-C7296D5037D3}">
      <dgm:prSet/>
      <dgm:spPr>
        <a:xfrm>
          <a:off x="373039" y="2463"/>
          <a:ext cx="2497659" cy="4136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Submit Application &amp; Upload Documents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D3087AE0-55DF-44AD-BC05-84299158D337}" type="parTrans" cxnId="{B7B1247D-F160-4A5B-B3F7-9FE2A8F17CE9}">
      <dgm:prSet/>
      <dgm:spPr/>
      <dgm:t>
        <a:bodyPr/>
        <a:lstStyle/>
        <a:p>
          <a:endParaRPr lang="en-US"/>
        </a:p>
      </dgm:t>
    </dgm:pt>
    <dgm:pt modelId="{8290C22F-6D8A-4277-B1F4-DE795CEF5317}" type="sibTrans" cxnId="{B7B1247D-F160-4A5B-B3F7-9FE2A8F17CE9}">
      <dgm:prSet/>
      <dgm:spPr/>
      <dgm:t>
        <a:bodyPr/>
        <a:lstStyle/>
        <a:p>
          <a:endParaRPr lang="en-US"/>
        </a:p>
      </dgm:t>
    </dgm:pt>
    <dgm:pt modelId="{914B6CBC-2C08-4487-A049-4DD78093E77E}">
      <dgm:prSet/>
      <dgm:spPr>
        <a:xfrm>
          <a:off x="2870698" y="2463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Visit the Accela Citizen Access Portal: </a:t>
          </a:r>
          <a:r>
            <a:rPr lang="en-US" dirty="0">
              <a:solidFill>
                <a:schemeClr val="accent1"/>
              </a:solidFill>
              <a:latin typeface="Gill Sans MT" panose="020B0502020104020203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Carroll County Permitting Portal </a:t>
          </a:r>
          <a:endParaRPr lang="en-US" dirty="0">
            <a:solidFill>
              <a:schemeClr val="accent1"/>
            </a:solidFill>
            <a:latin typeface="Gill Sans MT" panose="020B0502020104020203"/>
            <a:ea typeface="+mn-ea"/>
            <a:cs typeface="+mn-cs"/>
          </a:endParaRPr>
        </a:p>
      </dgm:t>
    </dgm:pt>
    <dgm:pt modelId="{D9909A85-DFE0-489C-A47C-9117B9733BE4}" type="parTrans" cxnId="{ED1EFE0E-BEB4-4BBF-8D10-2D4E005F81AC}">
      <dgm:prSet/>
      <dgm:spPr/>
      <dgm:t>
        <a:bodyPr/>
        <a:lstStyle/>
        <a:p>
          <a:endParaRPr lang="en-US"/>
        </a:p>
      </dgm:t>
    </dgm:pt>
    <dgm:pt modelId="{799FE508-0679-4B27-9E6E-AA46FD64EEF5}" type="sibTrans" cxnId="{ED1EFE0E-BEB4-4BBF-8D10-2D4E005F81AC}">
      <dgm:prSet/>
      <dgm:spPr/>
      <dgm:t>
        <a:bodyPr/>
        <a:lstStyle/>
        <a:p>
          <a:endParaRPr lang="en-US"/>
        </a:p>
      </dgm:t>
    </dgm:pt>
    <dgm:pt modelId="{0DAB5021-600B-4DB2-8F3D-A4AA60700018}">
      <dgm:prSet/>
      <dgm:spPr>
        <a:xfrm>
          <a:off x="2870698" y="2463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Follow the on-screen instructions to file your permit application and upload all required plans and documents.</a:t>
          </a:r>
        </a:p>
      </dgm:t>
    </dgm:pt>
    <dgm:pt modelId="{DB3BB097-3FF3-488C-B018-507FA03441F8}" type="parTrans" cxnId="{26FD12DA-2E36-4B7C-ADAA-FBAFEE79CF94}">
      <dgm:prSet/>
      <dgm:spPr/>
      <dgm:t>
        <a:bodyPr/>
        <a:lstStyle/>
        <a:p>
          <a:endParaRPr lang="en-US"/>
        </a:p>
      </dgm:t>
    </dgm:pt>
    <dgm:pt modelId="{7CA6C192-9869-402D-A312-985D00C3FC63}" type="sibTrans" cxnId="{26FD12DA-2E36-4B7C-ADAA-FBAFEE79CF94}">
      <dgm:prSet/>
      <dgm:spPr/>
      <dgm:t>
        <a:bodyPr/>
        <a:lstStyle/>
        <a:p>
          <a:endParaRPr lang="en-US"/>
        </a:p>
      </dgm:t>
    </dgm:pt>
    <dgm:pt modelId="{F2A0DC8C-5761-4EB2-84FD-8D35218103D5}">
      <dgm:prSet/>
      <dgm:spPr>
        <a:xfrm>
          <a:off x="373039" y="519492"/>
          <a:ext cx="2497659" cy="4136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Application Review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178064C7-D00D-4BE9-9ED0-08DF665D8C32}" type="parTrans" cxnId="{A9CDB73A-CC92-4EA2-BC86-C4250D013DC1}">
      <dgm:prSet/>
      <dgm:spPr/>
      <dgm:t>
        <a:bodyPr/>
        <a:lstStyle/>
        <a:p>
          <a:endParaRPr lang="en-US"/>
        </a:p>
      </dgm:t>
    </dgm:pt>
    <dgm:pt modelId="{F9B57ECF-73D4-469A-8F1F-B8BF5AD37D91}" type="sibTrans" cxnId="{A9CDB73A-CC92-4EA2-BC86-C4250D013DC1}">
      <dgm:prSet/>
      <dgm:spPr/>
      <dgm:t>
        <a:bodyPr/>
        <a:lstStyle/>
        <a:p>
          <a:endParaRPr lang="en-US"/>
        </a:p>
      </dgm:t>
    </dgm:pt>
    <dgm:pt modelId="{6D241C60-49E7-47C1-8165-417B7C3A0531}">
      <dgm:prSet/>
      <dgm:spPr>
        <a:xfrm>
          <a:off x="2870698" y="519492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A Permit Processor will review and process your application.</a:t>
          </a:r>
        </a:p>
      </dgm:t>
    </dgm:pt>
    <dgm:pt modelId="{6DB77814-5EAE-4B7B-9197-7F5E3788E3A1}" type="parTrans" cxnId="{2DD11489-0099-4199-90D4-5AAB6E52EA00}">
      <dgm:prSet/>
      <dgm:spPr/>
      <dgm:t>
        <a:bodyPr/>
        <a:lstStyle/>
        <a:p>
          <a:endParaRPr lang="en-US"/>
        </a:p>
      </dgm:t>
    </dgm:pt>
    <dgm:pt modelId="{33A5CA13-C2E0-4963-9259-C487BA5476F9}" type="sibTrans" cxnId="{2DD11489-0099-4199-90D4-5AAB6E52EA00}">
      <dgm:prSet/>
      <dgm:spPr/>
      <dgm:t>
        <a:bodyPr/>
        <a:lstStyle/>
        <a:p>
          <a:endParaRPr lang="en-US"/>
        </a:p>
      </dgm:t>
    </dgm:pt>
    <dgm:pt modelId="{D948A30C-3F50-42E6-995C-0AD2495439D5}">
      <dgm:prSet/>
      <dgm:spPr>
        <a:xfrm>
          <a:off x="373039" y="1036520"/>
          <a:ext cx="2497659" cy="4136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Plan Submission to ProjectDox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74D6022A-78D8-49BB-8539-739077120B77}" type="parTrans" cxnId="{575E7F92-CCF8-480D-A2AA-6CAA7BD9CF9A}">
      <dgm:prSet/>
      <dgm:spPr/>
      <dgm:t>
        <a:bodyPr/>
        <a:lstStyle/>
        <a:p>
          <a:endParaRPr lang="en-US"/>
        </a:p>
      </dgm:t>
    </dgm:pt>
    <dgm:pt modelId="{D5A7E14A-AAAE-47D7-A8EF-6D3EF9B1D936}" type="sibTrans" cxnId="{575E7F92-CCF8-480D-A2AA-6CAA7BD9CF9A}">
      <dgm:prSet/>
      <dgm:spPr/>
      <dgm:t>
        <a:bodyPr/>
        <a:lstStyle/>
        <a:p>
          <a:endParaRPr lang="en-US"/>
        </a:p>
      </dgm:t>
    </dgm:pt>
    <dgm:pt modelId="{CC4338BE-47B6-4BAA-8FF0-1DD663B6CAF3}">
      <dgm:prSet/>
      <dgm:spPr>
        <a:xfrm>
          <a:off x="2870698" y="1036520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Once processed, your plans will be electronically transferred to ProjectDox for review.</a:t>
          </a:r>
        </a:p>
      </dgm:t>
    </dgm:pt>
    <dgm:pt modelId="{638B0F60-3017-41F6-951B-2780D2D91A33}" type="parTrans" cxnId="{E0A3A026-462D-4467-B400-5C334F7A5B11}">
      <dgm:prSet/>
      <dgm:spPr/>
      <dgm:t>
        <a:bodyPr/>
        <a:lstStyle/>
        <a:p>
          <a:endParaRPr lang="en-US"/>
        </a:p>
      </dgm:t>
    </dgm:pt>
    <dgm:pt modelId="{93A2DCFF-4164-4A8B-A36C-5EC9740E9FAB}" type="sibTrans" cxnId="{E0A3A026-462D-4467-B400-5C334F7A5B11}">
      <dgm:prSet/>
      <dgm:spPr/>
      <dgm:t>
        <a:bodyPr/>
        <a:lstStyle/>
        <a:p>
          <a:endParaRPr lang="en-US"/>
        </a:p>
      </dgm:t>
    </dgm:pt>
    <dgm:pt modelId="{232A781F-77CE-40AB-9DF1-66E3C58D7384}">
      <dgm:prSet/>
      <dgm:spPr>
        <a:xfrm>
          <a:off x="373039" y="1553548"/>
          <a:ext cx="2497659" cy="4136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Plan Review by Examiners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37F02287-C5FE-44EF-A8E2-6E3ED4952224}" type="parTrans" cxnId="{C29F54F5-E857-4CAA-B932-019AAFFA224B}">
      <dgm:prSet/>
      <dgm:spPr/>
      <dgm:t>
        <a:bodyPr/>
        <a:lstStyle/>
        <a:p>
          <a:endParaRPr lang="en-US"/>
        </a:p>
      </dgm:t>
    </dgm:pt>
    <dgm:pt modelId="{905348CA-EEC9-434D-B37F-BBBC6964C3BC}" type="sibTrans" cxnId="{C29F54F5-E857-4CAA-B932-019AAFFA224B}">
      <dgm:prSet/>
      <dgm:spPr/>
      <dgm:t>
        <a:bodyPr/>
        <a:lstStyle/>
        <a:p>
          <a:endParaRPr lang="en-US"/>
        </a:p>
      </dgm:t>
    </dgm:pt>
    <dgm:pt modelId="{26AEA58E-D24E-4BED-8235-1D737A8C146A}">
      <dgm:prSet/>
      <dgm:spPr>
        <a:xfrm>
          <a:off x="2870698" y="1553548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Plan Examiners will review your submitted documents in ProjectDox.</a:t>
          </a:r>
        </a:p>
      </dgm:t>
    </dgm:pt>
    <dgm:pt modelId="{375107A0-0103-465E-A776-D0C4DEF89B24}" type="parTrans" cxnId="{A43CEBFC-AE00-47D9-AE22-75E89064AA71}">
      <dgm:prSet/>
      <dgm:spPr/>
      <dgm:t>
        <a:bodyPr/>
        <a:lstStyle/>
        <a:p>
          <a:endParaRPr lang="en-US"/>
        </a:p>
      </dgm:t>
    </dgm:pt>
    <dgm:pt modelId="{EEC6FD9E-3E63-493B-A514-2A76787A1048}" type="sibTrans" cxnId="{A43CEBFC-AE00-47D9-AE22-75E89064AA71}">
      <dgm:prSet/>
      <dgm:spPr/>
      <dgm:t>
        <a:bodyPr/>
        <a:lstStyle/>
        <a:p>
          <a:endParaRPr lang="en-US"/>
        </a:p>
      </dgm:t>
    </dgm:pt>
    <dgm:pt modelId="{C3BC27FF-52F5-48EB-B12A-32EBCD1CD4F4}">
      <dgm:prSet/>
      <dgm:spPr>
        <a:xfrm>
          <a:off x="373039" y="2070576"/>
          <a:ext cx="2497659" cy="4136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Applicant Notifications &amp; Responses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18E39507-2407-4242-BD0D-290FC642833D}" type="parTrans" cxnId="{71D65456-096B-485E-BC8D-59ED19E1594F}">
      <dgm:prSet/>
      <dgm:spPr/>
      <dgm:t>
        <a:bodyPr/>
        <a:lstStyle/>
        <a:p>
          <a:endParaRPr lang="en-US"/>
        </a:p>
      </dgm:t>
    </dgm:pt>
    <dgm:pt modelId="{124CA079-4284-4C1C-A495-8A884A5B4050}" type="sibTrans" cxnId="{71D65456-096B-485E-BC8D-59ED19E1594F}">
      <dgm:prSet/>
      <dgm:spPr/>
      <dgm:t>
        <a:bodyPr/>
        <a:lstStyle/>
        <a:p>
          <a:endParaRPr lang="en-US"/>
        </a:p>
      </dgm:t>
    </dgm:pt>
    <dgm:pt modelId="{2DAC8472-4AB8-41A2-A503-633FECAE843C}">
      <dgm:prSet/>
      <dgm:spPr>
        <a:xfrm>
          <a:off x="2870698" y="2070576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You will receive email notifications from ProjectDox with links to respond to reviewer comments.</a:t>
          </a:r>
        </a:p>
      </dgm:t>
    </dgm:pt>
    <dgm:pt modelId="{BB69967A-F11D-49A4-AE51-D9B1A2C2E2CB}" type="parTrans" cxnId="{A8DB62EE-E96E-4574-89FC-FAD961983B29}">
      <dgm:prSet/>
      <dgm:spPr/>
      <dgm:t>
        <a:bodyPr/>
        <a:lstStyle/>
        <a:p>
          <a:endParaRPr lang="en-US"/>
        </a:p>
      </dgm:t>
    </dgm:pt>
    <dgm:pt modelId="{0B8D647C-130C-4B6B-B3EB-279F9D012F2B}" type="sibTrans" cxnId="{A8DB62EE-E96E-4574-89FC-FAD961983B29}">
      <dgm:prSet/>
      <dgm:spPr/>
      <dgm:t>
        <a:bodyPr/>
        <a:lstStyle/>
        <a:p>
          <a:endParaRPr lang="en-US"/>
        </a:p>
      </dgm:t>
    </dgm:pt>
    <dgm:pt modelId="{5117DAC3-8707-4AB5-8A57-48CB698DEC29}">
      <dgm:prSet/>
      <dgm:spPr>
        <a:xfrm>
          <a:off x="2870698" y="2070576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Follow the link provided to access ProjectDox and respond to comments.</a:t>
          </a:r>
        </a:p>
      </dgm:t>
    </dgm:pt>
    <dgm:pt modelId="{18BC306E-8084-4745-A72E-F4FDDA866A1E}" type="parTrans" cxnId="{5E61FD4C-55CD-4932-B02E-19730E59A860}">
      <dgm:prSet/>
      <dgm:spPr/>
      <dgm:t>
        <a:bodyPr/>
        <a:lstStyle/>
        <a:p>
          <a:endParaRPr lang="en-US"/>
        </a:p>
      </dgm:t>
    </dgm:pt>
    <dgm:pt modelId="{56C8AA7F-0993-4011-BD6D-5A201D01A930}" type="sibTrans" cxnId="{5E61FD4C-55CD-4932-B02E-19730E59A860}">
      <dgm:prSet/>
      <dgm:spPr/>
      <dgm:t>
        <a:bodyPr/>
        <a:lstStyle/>
        <a:p>
          <a:endParaRPr lang="en-US"/>
        </a:p>
      </dgm:t>
    </dgm:pt>
    <dgm:pt modelId="{65FF668C-1A4F-4773-9501-DBE60056E081}">
      <dgm:prSet/>
      <dgm:spPr>
        <a:xfrm>
          <a:off x="373039" y="2587605"/>
          <a:ext cx="2497659" cy="4136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Submitting Revisions (if required)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A79F0236-3D67-413A-B81C-2ACEE9600A96}" type="parTrans" cxnId="{9A74B655-D189-441F-BC46-950BE692FB15}">
      <dgm:prSet/>
      <dgm:spPr/>
      <dgm:t>
        <a:bodyPr/>
        <a:lstStyle/>
        <a:p>
          <a:endParaRPr lang="en-US"/>
        </a:p>
      </dgm:t>
    </dgm:pt>
    <dgm:pt modelId="{C70ED2A4-D175-4B0B-A6CD-AF009876EB45}" type="sibTrans" cxnId="{9A74B655-D189-441F-BC46-950BE692FB15}">
      <dgm:prSet/>
      <dgm:spPr/>
      <dgm:t>
        <a:bodyPr/>
        <a:lstStyle/>
        <a:p>
          <a:endParaRPr lang="en-US"/>
        </a:p>
      </dgm:t>
    </dgm:pt>
    <dgm:pt modelId="{AC522A13-7760-42FC-835A-185251332AD2}">
      <dgm:prSet/>
      <dgm:spPr>
        <a:xfrm>
          <a:off x="2870698" y="2587605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Log in to the Accela Portal.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8E681B91-5137-4891-BBAF-855053772680}" type="parTrans" cxnId="{FA014ABD-9AFA-4AF0-9A35-ADF29BBFD8E2}">
      <dgm:prSet/>
      <dgm:spPr/>
      <dgm:t>
        <a:bodyPr/>
        <a:lstStyle/>
        <a:p>
          <a:endParaRPr lang="en-US"/>
        </a:p>
      </dgm:t>
    </dgm:pt>
    <dgm:pt modelId="{220B1C44-50E6-4D13-A66D-4823A14A48AC}" type="sibTrans" cxnId="{FA014ABD-9AFA-4AF0-9A35-ADF29BBFD8E2}">
      <dgm:prSet/>
      <dgm:spPr/>
      <dgm:t>
        <a:bodyPr/>
        <a:lstStyle/>
        <a:p>
          <a:endParaRPr lang="en-US"/>
        </a:p>
      </dgm:t>
    </dgm:pt>
    <dgm:pt modelId="{23CFA413-2D14-4DA0-981C-5BEFEEBDF2E9}">
      <dgm:prSet/>
      <dgm:spPr>
        <a:xfrm>
          <a:off x="2870698" y="2587605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Select the permit to be revised → click 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Record Info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 → go to 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Attachments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 to upload revised documents.</a:t>
          </a:r>
        </a:p>
      </dgm:t>
    </dgm:pt>
    <dgm:pt modelId="{F5B670D2-1FF8-421C-8A2C-E4B1C89D1052}" type="parTrans" cxnId="{AA495382-0598-4F6A-B7BD-A30DD6381E92}">
      <dgm:prSet/>
      <dgm:spPr/>
      <dgm:t>
        <a:bodyPr/>
        <a:lstStyle/>
        <a:p>
          <a:endParaRPr lang="en-US"/>
        </a:p>
      </dgm:t>
    </dgm:pt>
    <dgm:pt modelId="{8B1F773F-D5E1-4F82-B395-942563188803}" type="sibTrans" cxnId="{AA495382-0598-4F6A-B7BD-A30DD6381E92}">
      <dgm:prSet/>
      <dgm:spPr/>
      <dgm:t>
        <a:bodyPr/>
        <a:lstStyle/>
        <a:p>
          <a:endParaRPr lang="en-US"/>
        </a:p>
      </dgm:t>
    </dgm:pt>
    <dgm:pt modelId="{45BBDA55-E5AA-4CEA-971D-5B78B4410A50}">
      <dgm:prSet/>
      <dgm:spPr>
        <a:xfrm>
          <a:off x="373039" y="3104633"/>
          <a:ext cx="2497659" cy="4136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Using ProjectDox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5EC57315-0654-4E9E-BFD8-BCCEF2702CAC}" type="parTrans" cxnId="{9BC589B7-DACB-45C5-9D84-A5B1A293CA6F}">
      <dgm:prSet/>
      <dgm:spPr/>
      <dgm:t>
        <a:bodyPr/>
        <a:lstStyle/>
        <a:p>
          <a:endParaRPr lang="en-US"/>
        </a:p>
      </dgm:t>
    </dgm:pt>
    <dgm:pt modelId="{6054F9A5-5624-4375-AB68-918CEBB9C980}" type="sibTrans" cxnId="{9BC589B7-DACB-45C5-9D84-A5B1A293CA6F}">
      <dgm:prSet/>
      <dgm:spPr/>
      <dgm:t>
        <a:bodyPr/>
        <a:lstStyle/>
        <a:p>
          <a:endParaRPr lang="en-US"/>
        </a:p>
      </dgm:t>
    </dgm:pt>
    <dgm:pt modelId="{374B29E5-CCB6-493F-AA5A-4826615C6D01}">
      <dgm:prSet/>
      <dgm:spPr>
        <a:xfrm>
          <a:off x="2870698" y="3104633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When entering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ProjectDox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, click the 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"Watch Video"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 link for task-specific instructions.</a:t>
          </a:r>
        </a:p>
      </dgm:t>
    </dgm:pt>
    <dgm:pt modelId="{4E7C2BE2-DCF1-4916-A8C5-F71C54E0830A}" type="parTrans" cxnId="{0F1ACD16-04DA-4FC3-9F74-1F70D43FDA52}">
      <dgm:prSet/>
      <dgm:spPr/>
      <dgm:t>
        <a:bodyPr/>
        <a:lstStyle/>
        <a:p>
          <a:endParaRPr lang="en-US"/>
        </a:p>
      </dgm:t>
    </dgm:pt>
    <dgm:pt modelId="{3325DF44-005C-449D-85B2-E9C28F345511}" type="sibTrans" cxnId="{0F1ACD16-04DA-4FC3-9F74-1F70D43FDA52}">
      <dgm:prSet/>
      <dgm:spPr/>
      <dgm:t>
        <a:bodyPr/>
        <a:lstStyle/>
        <a:p>
          <a:endParaRPr lang="en-US"/>
        </a:p>
      </dgm:t>
    </dgm:pt>
    <dgm:pt modelId="{068BEA6D-6D60-42D0-B031-D92661742824}">
      <dgm:prSet/>
      <dgm:spPr>
        <a:xfrm>
          <a:off x="2870698" y="3104633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Review comments and respond using the </a:t>
          </a: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Review Comment Interface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:</a:t>
          </a:r>
        </a:p>
      </dgm:t>
    </dgm:pt>
    <dgm:pt modelId="{FBDA2357-A529-4DEE-850D-36A5F6EE8DA6}" type="parTrans" cxnId="{AF52F326-B2A0-40CB-91CD-0839E15BBE7B}">
      <dgm:prSet/>
      <dgm:spPr/>
      <dgm:t>
        <a:bodyPr/>
        <a:lstStyle/>
        <a:p>
          <a:endParaRPr lang="en-US"/>
        </a:p>
      </dgm:t>
    </dgm:pt>
    <dgm:pt modelId="{134CC50C-6E82-44CA-91BD-8E4AB2AC2680}" type="sibTrans" cxnId="{AF52F326-B2A0-40CB-91CD-0839E15BBE7B}">
      <dgm:prSet/>
      <dgm:spPr/>
      <dgm:t>
        <a:bodyPr/>
        <a:lstStyle/>
        <a:p>
          <a:endParaRPr lang="en-US"/>
        </a:p>
      </dgm:t>
    </dgm:pt>
    <dgm:pt modelId="{D3860B81-67A3-447C-BA91-532F44B7BE07}">
      <dgm:prSet/>
      <dgm:spPr>
        <a:xfrm>
          <a:off x="2870698" y="3104633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Sign and comply</a:t>
          </a:r>
        </a:p>
      </dgm:t>
    </dgm:pt>
    <dgm:pt modelId="{54697289-56CA-4CE5-B3C2-1E3C34468F71}" type="parTrans" cxnId="{B4E54F7B-435B-4F60-B981-178AD3ABFA4D}">
      <dgm:prSet/>
      <dgm:spPr/>
      <dgm:t>
        <a:bodyPr/>
        <a:lstStyle/>
        <a:p>
          <a:endParaRPr lang="en-US"/>
        </a:p>
      </dgm:t>
    </dgm:pt>
    <dgm:pt modelId="{58DCA856-1BA1-4D4F-8EF3-E284E508AA36}" type="sibTrans" cxnId="{B4E54F7B-435B-4F60-B981-178AD3ABFA4D}">
      <dgm:prSet/>
      <dgm:spPr/>
      <dgm:t>
        <a:bodyPr/>
        <a:lstStyle/>
        <a:p>
          <a:endParaRPr lang="en-US"/>
        </a:p>
      </dgm:t>
    </dgm:pt>
    <dgm:pt modelId="{9135C3D3-AF92-4F9E-984D-F85B54D4527C}">
      <dgm:prSet/>
      <dgm:spPr>
        <a:xfrm>
          <a:off x="2870698" y="3104633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Respond item-by-item</a:t>
          </a:r>
        </a:p>
      </dgm:t>
    </dgm:pt>
    <dgm:pt modelId="{AFBB5E9E-4C64-4B35-980A-09E142E189A2}" type="parTrans" cxnId="{F719AFA8-9309-4349-BD0B-9C7E40B2C28E}">
      <dgm:prSet/>
      <dgm:spPr/>
      <dgm:t>
        <a:bodyPr/>
        <a:lstStyle/>
        <a:p>
          <a:endParaRPr lang="en-US"/>
        </a:p>
      </dgm:t>
    </dgm:pt>
    <dgm:pt modelId="{E909F387-1E2C-4537-B9E8-B257F38008CD}" type="sibTrans" cxnId="{F719AFA8-9309-4349-BD0B-9C7E40B2C28E}">
      <dgm:prSet/>
      <dgm:spPr/>
      <dgm:t>
        <a:bodyPr/>
        <a:lstStyle/>
        <a:p>
          <a:endParaRPr lang="en-US"/>
        </a:p>
      </dgm:t>
    </dgm:pt>
    <dgm:pt modelId="{AB751203-6289-4DDF-87F1-759ADC12D5D2}">
      <dgm:prSet/>
      <dgm:spPr>
        <a:xfrm>
          <a:off x="2870698" y="3104633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Upload revised plans (if required)</a:t>
          </a:r>
        </a:p>
      </dgm:t>
    </dgm:pt>
    <dgm:pt modelId="{A6AD99A2-C727-42EC-B6F4-E93970861F6C}" type="parTrans" cxnId="{825DC7FE-7F09-48C5-B482-A49F4A1C69BF}">
      <dgm:prSet/>
      <dgm:spPr/>
      <dgm:t>
        <a:bodyPr/>
        <a:lstStyle/>
        <a:p>
          <a:endParaRPr lang="en-US"/>
        </a:p>
      </dgm:t>
    </dgm:pt>
    <dgm:pt modelId="{28560F7D-B655-4ED9-BF1C-D73BD9F830F3}" type="sibTrans" cxnId="{825DC7FE-7F09-48C5-B482-A49F4A1C69BF}">
      <dgm:prSet/>
      <dgm:spPr/>
      <dgm:t>
        <a:bodyPr/>
        <a:lstStyle/>
        <a:p>
          <a:endParaRPr lang="en-US"/>
        </a:p>
      </dgm:t>
    </dgm:pt>
    <dgm:pt modelId="{21481FE2-BB19-44D6-95CF-0D45DDDC4952}">
      <dgm:prSet/>
      <dgm:spPr>
        <a:xfrm>
          <a:off x="373039" y="3621661"/>
          <a:ext cx="2497659" cy="4136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Final Approval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4F9F1804-E3F3-4AA3-980E-67656EE4829D}" type="parTrans" cxnId="{3F11E78F-A9C3-4545-B67D-8E1BD78A9D1C}">
      <dgm:prSet/>
      <dgm:spPr/>
      <dgm:t>
        <a:bodyPr/>
        <a:lstStyle/>
        <a:p>
          <a:endParaRPr lang="en-US"/>
        </a:p>
      </dgm:t>
    </dgm:pt>
    <dgm:pt modelId="{E3B29DE0-0D6C-45CB-8258-92D73D3317EC}" type="sibTrans" cxnId="{3F11E78F-A9C3-4545-B67D-8E1BD78A9D1C}">
      <dgm:prSet/>
      <dgm:spPr/>
      <dgm:t>
        <a:bodyPr/>
        <a:lstStyle/>
        <a:p>
          <a:endParaRPr lang="en-US"/>
        </a:p>
      </dgm:t>
    </dgm:pt>
    <dgm:pt modelId="{5BFF5047-6C67-4116-B295-0B0B17D246EC}">
      <dgm:prSet/>
      <dgm:spPr>
        <a:xfrm>
          <a:off x="2870698" y="3621661"/>
          <a:ext cx="2629478" cy="322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Once approved, plans will be stamped and made available in the Accela Portal upon permit issuance. Permit and Plans must be printed and made available on site for all inspections.</a:t>
          </a:r>
        </a:p>
      </dgm:t>
    </dgm:pt>
    <dgm:pt modelId="{4240C06D-DB09-431B-ABD3-C2956113A777}" type="parTrans" cxnId="{5D42DC87-8CA9-4B07-A4CB-148C895A14F9}">
      <dgm:prSet/>
      <dgm:spPr/>
      <dgm:t>
        <a:bodyPr/>
        <a:lstStyle/>
        <a:p>
          <a:endParaRPr lang="en-US"/>
        </a:p>
      </dgm:t>
    </dgm:pt>
    <dgm:pt modelId="{871A6E74-1A95-4DE1-881C-4AF6CD866C1F}" type="sibTrans" cxnId="{5D42DC87-8CA9-4B07-A4CB-148C895A14F9}">
      <dgm:prSet/>
      <dgm:spPr/>
      <dgm:t>
        <a:bodyPr/>
        <a:lstStyle/>
        <a:p>
          <a:endParaRPr lang="en-US"/>
        </a:p>
      </dgm:t>
    </dgm:pt>
    <dgm:pt modelId="{B930316E-801C-4347-BD49-88CD6651C4BB}" type="pres">
      <dgm:prSet presAssocID="{F440A2CA-2764-4BFE-98B1-8FBCE830C603}" presName="root" presStyleCnt="0">
        <dgm:presLayoutVars>
          <dgm:dir/>
          <dgm:resizeHandles val="exact"/>
        </dgm:presLayoutVars>
      </dgm:prSet>
      <dgm:spPr/>
    </dgm:pt>
    <dgm:pt modelId="{4EB3B04C-F8F3-4E2A-B6C2-B8CC77FEB6EC}" type="pres">
      <dgm:prSet presAssocID="{AAB49845-EC9B-4420-A318-C7296D5037D3}" presName="compNode" presStyleCnt="0"/>
      <dgm:spPr/>
    </dgm:pt>
    <dgm:pt modelId="{8A2A4B70-F5CE-4CFD-9104-77E6593087C7}" type="pres">
      <dgm:prSet presAssocID="{AAB49845-EC9B-4420-A318-C7296D5037D3}" presName="bgRect" presStyleLbl="bgShp" presStyleIdx="0" presStyleCnt="8"/>
      <dgm:spPr>
        <a:xfrm>
          <a:off x="0" y="2463"/>
          <a:ext cx="5550355" cy="322827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EBACFD8-40AF-4471-88FE-820B9E33369F}" type="pres">
      <dgm:prSet presAssocID="{AAB49845-EC9B-4420-A318-C7296D5037D3}" presName="iconRect" presStyleLbl="node1" presStyleIdx="0" presStyleCnt="8"/>
      <dgm:spPr>
        <a:xfrm>
          <a:off x="97655" y="75100"/>
          <a:ext cx="177728" cy="1775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8088C0EB-C24C-4DB7-90FB-E76C6D5201A6}" type="pres">
      <dgm:prSet presAssocID="{AAB49845-EC9B-4420-A318-C7296D5037D3}" presName="spaceRect" presStyleCnt="0"/>
      <dgm:spPr/>
    </dgm:pt>
    <dgm:pt modelId="{4D19C579-5FB5-4390-8C41-165518A98C19}" type="pres">
      <dgm:prSet presAssocID="{AAB49845-EC9B-4420-A318-C7296D5037D3}" presName="parTx" presStyleLbl="revTx" presStyleIdx="0" presStyleCnt="16">
        <dgm:presLayoutVars>
          <dgm:chMax val="0"/>
          <dgm:chPref val="0"/>
        </dgm:presLayoutVars>
      </dgm:prSet>
      <dgm:spPr/>
    </dgm:pt>
    <dgm:pt modelId="{60CD70C1-B032-478E-AE46-BA1D1F74F288}" type="pres">
      <dgm:prSet presAssocID="{AAB49845-EC9B-4420-A318-C7296D5037D3}" presName="desTx" presStyleLbl="revTx" presStyleIdx="1" presStyleCnt="16">
        <dgm:presLayoutVars/>
      </dgm:prSet>
      <dgm:spPr/>
    </dgm:pt>
    <dgm:pt modelId="{898AF0D6-9FB9-4A7B-9F9F-D4CC344D2391}" type="pres">
      <dgm:prSet presAssocID="{8290C22F-6D8A-4277-B1F4-DE795CEF5317}" presName="sibTrans" presStyleCnt="0"/>
      <dgm:spPr/>
    </dgm:pt>
    <dgm:pt modelId="{61F3F82A-B97B-4F22-AFA8-0EB545A3E385}" type="pres">
      <dgm:prSet presAssocID="{F2A0DC8C-5761-4EB2-84FD-8D35218103D5}" presName="compNode" presStyleCnt="0"/>
      <dgm:spPr/>
    </dgm:pt>
    <dgm:pt modelId="{228CD004-03AF-4480-9238-955E7C00C2DD}" type="pres">
      <dgm:prSet presAssocID="{F2A0DC8C-5761-4EB2-84FD-8D35218103D5}" presName="bgRect" presStyleLbl="bgShp" presStyleIdx="1" presStyleCnt="8"/>
      <dgm:spPr>
        <a:xfrm>
          <a:off x="0" y="519492"/>
          <a:ext cx="5550355" cy="322827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FE6D997-F1DF-43AF-8780-C52AA1E9694A}" type="pres">
      <dgm:prSet presAssocID="{F2A0DC8C-5761-4EB2-84FD-8D35218103D5}" presName="iconRect" presStyleLbl="node1" presStyleIdx="1" presStyleCnt="8"/>
      <dgm:spPr>
        <a:xfrm>
          <a:off x="97655" y="592128"/>
          <a:ext cx="177728" cy="17755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ED22C9F5-12E3-48EA-9434-74CE5C5B106B}" type="pres">
      <dgm:prSet presAssocID="{F2A0DC8C-5761-4EB2-84FD-8D35218103D5}" presName="spaceRect" presStyleCnt="0"/>
      <dgm:spPr/>
    </dgm:pt>
    <dgm:pt modelId="{23440D84-66EE-4CD7-8E40-2D4EB809B43D}" type="pres">
      <dgm:prSet presAssocID="{F2A0DC8C-5761-4EB2-84FD-8D35218103D5}" presName="parTx" presStyleLbl="revTx" presStyleIdx="2" presStyleCnt="16">
        <dgm:presLayoutVars>
          <dgm:chMax val="0"/>
          <dgm:chPref val="0"/>
        </dgm:presLayoutVars>
      </dgm:prSet>
      <dgm:spPr/>
    </dgm:pt>
    <dgm:pt modelId="{5C247C75-656F-4F40-8B73-0163247AAE44}" type="pres">
      <dgm:prSet presAssocID="{F2A0DC8C-5761-4EB2-84FD-8D35218103D5}" presName="desTx" presStyleLbl="revTx" presStyleIdx="3" presStyleCnt="16">
        <dgm:presLayoutVars/>
      </dgm:prSet>
      <dgm:spPr/>
    </dgm:pt>
    <dgm:pt modelId="{337DA648-9F72-4F51-AA36-9AE475068DDF}" type="pres">
      <dgm:prSet presAssocID="{F9B57ECF-73D4-469A-8F1F-B8BF5AD37D91}" presName="sibTrans" presStyleCnt="0"/>
      <dgm:spPr/>
    </dgm:pt>
    <dgm:pt modelId="{A1274560-E351-44EB-9C4F-13304844EA0F}" type="pres">
      <dgm:prSet presAssocID="{D948A30C-3F50-42E6-995C-0AD2495439D5}" presName="compNode" presStyleCnt="0"/>
      <dgm:spPr/>
    </dgm:pt>
    <dgm:pt modelId="{C6139BA4-9465-4F7F-826F-863BD6469B0E}" type="pres">
      <dgm:prSet presAssocID="{D948A30C-3F50-42E6-995C-0AD2495439D5}" presName="bgRect" presStyleLbl="bgShp" presStyleIdx="2" presStyleCnt="8"/>
      <dgm:spPr>
        <a:xfrm>
          <a:off x="0" y="1036520"/>
          <a:ext cx="5550355" cy="322827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FD6FD54-12C0-4FE1-84F0-B3E9AEABCA81}" type="pres">
      <dgm:prSet presAssocID="{D948A30C-3F50-42E6-995C-0AD2495439D5}" presName="iconRect" presStyleLbl="node1" presStyleIdx="2" presStyleCnt="8"/>
      <dgm:spPr>
        <a:xfrm>
          <a:off x="97655" y="1109156"/>
          <a:ext cx="177728" cy="17755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B2620BCF-6312-448F-884E-2795994D5109}" type="pres">
      <dgm:prSet presAssocID="{D948A30C-3F50-42E6-995C-0AD2495439D5}" presName="spaceRect" presStyleCnt="0"/>
      <dgm:spPr/>
    </dgm:pt>
    <dgm:pt modelId="{630590E3-00B3-497C-909E-4E349DA0F1F3}" type="pres">
      <dgm:prSet presAssocID="{D948A30C-3F50-42E6-995C-0AD2495439D5}" presName="parTx" presStyleLbl="revTx" presStyleIdx="4" presStyleCnt="16">
        <dgm:presLayoutVars>
          <dgm:chMax val="0"/>
          <dgm:chPref val="0"/>
        </dgm:presLayoutVars>
      </dgm:prSet>
      <dgm:spPr/>
    </dgm:pt>
    <dgm:pt modelId="{D0E55688-D4C3-4A6D-9256-5C80F9667B10}" type="pres">
      <dgm:prSet presAssocID="{D948A30C-3F50-42E6-995C-0AD2495439D5}" presName="desTx" presStyleLbl="revTx" presStyleIdx="5" presStyleCnt="16">
        <dgm:presLayoutVars/>
      </dgm:prSet>
      <dgm:spPr/>
    </dgm:pt>
    <dgm:pt modelId="{32F281D7-CA74-4625-8991-FD383A3A1A4B}" type="pres">
      <dgm:prSet presAssocID="{D5A7E14A-AAAE-47D7-A8EF-6D3EF9B1D936}" presName="sibTrans" presStyleCnt="0"/>
      <dgm:spPr/>
    </dgm:pt>
    <dgm:pt modelId="{C094E3C4-41E3-41C3-B073-41CB98E14D38}" type="pres">
      <dgm:prSet presAssocID="{232A781F-77CE-40AB-9DF1-66E3C58D7384}" presName="compNode" presStyleCnt="0"/>
      <dgm:spPr/>
    </dgm:pt>
    <dgm:pt modelId="{95E02DDE-509D-450A-9C76-4296949E9E3B}" type="pres">
      <dgm:prSet presAssocID="{232A781F-77CE-40AB-9DF1-66E3C58D7384}" presName="bgRect" presStyleLbl="bgShp" presStyleIdx="3" presStyleCnt="8"/>
      <dgm:spPr>
        <a:xfrm>
          <a:off x="0" y="1553548"/>
          <a:ext cx="5550355" cy="322827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E02D81E-8918-42FD-9E5C-34F58AEAD191}" type="pres">
      <dgm:prSet presAssocID="{232A781F-77CE-40AB-9DF1-66E3C58D7384}" presName="iconRect" presStyleLbl="node1" presStyleIdx="3" presStyleCnt="8"/>
      <dgm:spPr>
        <a:xfrm>
          <a:off x="97655" y="1626184"/>
          <a:ext cx="177728" cy="177555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DCDDEE9-CD9F-4054-931A-D88F22FE647D}" type="pres">
      <dgm:prSet presAssocID="{232A781F-77CE-40AB-9DF1-66E3C58D7384}" presName="spaceRect" presStyleCnt="0"/>
      <dgm:spPr/>
    </dgm:pt>
    <dgm:pt modelId="{9C5AA20F-D8A5-4845-B0DD-493B052FBF7B}" type="pres">
      <dgm:prSet presAssocID="{232A781F-77CE-40AB-9DF1-66E3C58D7384}" presName="parTx" presStyleLbl="revTx" presStyleIdx="6" presStyleCnt="16">
        <dgm:presLayoutVars>
          <dgm:chMax val="0"/>
          <dgm:chPref val="0"/>
        </dgm:presLayoutVars>
      </dgm:prSet>
      <dgm:spPr/>
    </dgm:pt>
    <dgm:pt modelId="{170D00F6-F473-4CBB-B493-E7EF6042A0D7}" type="pres">
      <dgm:prSet presAssocID="{232A781F-77CE-40AB-9DF1-66E3C58D7384}" presName="desTx" presStyleLbl="revTx" presStyleIdx="7" presStyleCnt="16">
        <dgm:presLayoutVars/>
      </dgm:prSet>
      <dgm:spPr/>
    </dgm:pt>
    <dgm:pt modelId="{9620B3E5-31EB-4D7B-9A7A-BDCA555E8DC8}" type="pres">
      <dgm:prSet presAssocID="{905348CA-EEC9-434D-B37F-BBBC6964C3BC}" presName="sibTrans" presStyleCnt="0"/>
      <dgm:spPr/>
    </dgm:pt>
    <dgm:pt modelId="{DD405A7F-0F68-4D98-AAE1-1BB9BACDE3CD}" type="pres">
      <dgm:prSet presAssocID="{C3BC27FF-52F5-48EB-B12A-32EBCD1CD4F4}" presName="compNode" presStyleCnt="0"/>
      <dgm:spPr/>
    </dgm:pt>
    <dgm:pt modelId="{562EA172-7D64-4CBE-8402-276ACEA2D029}" type="pres">
      <dgm:prSet presAssocID="{C3BC27FF-52F5-48EB-B12A-32EBCD1CD4F4}" presName="bgRect" presStyleLbl="bgShp" presStyleIdx="4" presStyleCnt="8"/>
      <dgm:spPr>
        <a:xfrm>
          <a:off x="0" y="2070576"/>
          <a:ext cx="5550355" cy="322827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A119119-101E-4062-AA7A-8EF75CFE19A0}" type="pres">
      <dgm:prSet presAssocID="{C3BC27FF-52F5-48EB-B12A-32EBCD1CD4F4}" presName="iconRect" presStyleLbl="node1" presStyleIdx="4" presStyleCnt="8"/>
      <dgm:spPr>
        <a:xfrm>
          <a:off x="97655" y="2143212"/>
          <a:ext cx="177728" cy="177555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E1BBD0EC-718A-469B-A01A-71071D379FA4}" type="pres">
      <dgm:prSet presAssocID="{C3BC27FF-52F5-48EB-B12A-32EBCD1CD4F4}" presName="spaceRect" presStyleCnt="0"/>
      <dgm:spPr/>
    </dgm:pt>
    <dgm:pt modelId="{D4010BE9-DCB8-4F4C-BB87-5DAC4B381C7E}" type="pres">
      <dgm:prSet presAssocID="{C3BC27FF-52F5-48EB-B12A-32EBCD1CD4F4}" presName="parTx" presStyleLbl="revTx" presStyleIdx="8" presStyleCnt="16">
        <dgm:presLayoutVars>
          <dgm:chMax val="0"/>
          <dgm:chPref val="0"/>
        </dgm:presLayoutVars>
      </dgm:prSet>
      <dgm:spPr/>
    </dgm:pt>
    <dgm:pt modelId="{E5611D6B-1EE7-438B-86F1-34DECA92CB55}" type="pres">
      <dgm:prSet presAssocID="{C3BC27FF-52F5-48EB-B12A-32EBCD1CD4F4}" presName="desTx" presStyleLbl="revTx" presStyleIdx="9" presStyleCnt="16">
        <dgm:presLayoutVars/>
      </dgm:prSet>
      <dgm:spPr/>
    </dgm:pt>
    <dgm:pt modelId="{FFD3A85B-629A-43B7-9177-B6EE4B86E495}" type="pres">
      <dgm:prSet presAssocID="{124CA079-4284-4C1C-A495-8A884A5B4050}" presName="sibTrans" presStyleCnt="0"/>
      <dgm:spPr/>
    </dgm:pt>
    <dgm:pt modelId="{68F8397E-DAC4-4B2D-84B8-8C6CA700CC59}" type="pres">
      <dgm:prSet presAssocID="{65FF668C-1A4F-4773-9501-DBE60056E081}" presName="compNode" presStyleCnt="0"/>
      <dgm:spPr/>
    </dgm:pt>
    <dgm:pt modelId="{E2FA2D69-25E3-47A5-8FAB-E157CB929526}" type="pres">
      <dgm:prSet presAssocID="{65FF668C-1A4F-4773-9501-DBE60056E081}" presName="bgRect" presStyleLbl="bgShp" presStyleIdx="5" presStyleCnt="8"/>
      <dgm:spPr>
        <a:xfrm>
          <a:off x="0" y="2587605"/>
          <a:ext cx="5550355" cy="322827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9FED9C4-C407-4B4F-9AA8-B5B62CEA693E}" type="pres">
      <dgm:prSet presAssocID="{65FF668C-1A4F-4773-9501-DBE60056E081}" presName="iconRect" presStyleLbl="node1" presStyleIdx="5" presStyleCnt="8"/>
      <dgm:spPr>
        <a:xfrm>
          <a:off x="97655" y="2660241"/>
          <a:ext cx="177728" cy="177555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61FC888B-5EA3-494A-ADF2-DCF779346974}" type="pres">
      <dgm:prSet presAssocID="{65FF668C-1A4F-4773-9501-DBE60056E081}" presName="spaceRect" presStyleCnt="0"/>
      <dgm:spPr/>
    </dgm:pt>
    <dgm:pt modelId="{FA1DD6BB-D2C7-459D-9827-20A6EA9151FB}" type="pres">
      <dgm:prSet presAssocID="{65FF668C-1A4F-4773-9501-DBE60056E081}" presName="parTx" presStyleLbl="revTx" presStyleIdx="10" presStyleCnt="16">
        <dgm:presLayoutVars>
          <dgm:chMax val="0"/>
          <dgm:chPref val="0"/>
        </dgm:presLayoutVars>
      </dgm:prSet>
      <dgm:spPr/>
    </dgm:pt>
    <dgm:pt modelId="{9BF9DE90-F9E3-4208-A5AD-033A9D249DD9}" type="pres">
      <dgm:prSet presAssocID="{65FF668C-1A4F-4773-9501-DBE60056E081}" presName="desTx" presStyleLbl="revTx" presStyleIdx="11" presStyleCnt="16">
        <dgm:presLayoutVars/>
      </dgm:prSet>
      <dgm:spPr/>
    </dgm:pt>
    <dgm:pt modelId="{2009AB62-A025-47F8-B8BA-6BD9A33DC17B}" type="pres">
      <dgm:prSet presAssocID="{C70ED2A4-D175-4B0B-A6CD-AF009876EB45}" presName="sibTrans" presStyleCnt="0"/>
      <dgm:spPr/>
    </dgm:pt>
    <dgm:pt modelId="{797251F2-EEC7-4848-A35C-FD8942D7032F}" type="pres">
      <dgm:prSet presAssocID="{45BBDA55-E5AA-4CEA-971D-5B78B4410A50}" presName="compNode" presStyleCnt="0"/>
      <dgm:spPr/>
    </dgm:pt>
    <dgm:pt modelId="{AF144C5F-1DB0-4E87-A5B6-2D6FEB604C5D}" type="pres">
      <dgm:prSet presAssocID="{45BBDA55-E5AA-4CEA-971D-5B78B4410A50}" presName="bgRect" presStyleLbl="bgShp" presStyleIdx="6" presStyleCnt="8" custScaleY="149585"/>
      <dgm:spPr>
        <a:xfrm>
          <a:off x="0" y="3104633"/>
          <a:ext cx="5550355" cy="322827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389BAD7-C992-472F-A12E-B9DEFE7AC8A9}" type="pres">
      <dgm:prSet presAssocID="{45BBDA55-E5AA-4CEA-971D-5B78B4410A50}" presName="iconRect" presStyleLbl="node1" presStyleIdx="6" presStyleCnt="8"/>
      <dgm:spPr>
        <a:xfrm>
          <a:off x="97655" y="3177269"/>
          <a:ext cx="177728" cy="177555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930571B5-969E-4040-A162-DFA4F3076790}" type="pres">
      <dgm:prSet presAssocID="{45BBDA55-E5AA-4CEA-971D-5B78B4410A50}" presName="spaceRect" presStyleCnt="0"/>
      <dgm:spPr/>
    </dgm:pt>
    <dgm:pt modelId="{963B6C21-2E86-4678-9871-A36591DF09F6}" type="pres">
      <dgm:prSet presAssocID="{45BBDA55-E5AA-4CEA-971D-5B78B4410A50}" presName="parTx" presStyleLbl="revTx" presStyleIdx="12" presStyleCnt="16">
        <dgm:presLayoutVars>
          <dgm:chMax val="0"/>
          <dgm:chPref val="0"/>
        </dgm:presLayoutVars>
      </dgm:prSet>
      <dgm:spPr/>
    </dgm:pt>
    <dgm:pt modelId="{56C62C6B-8805-45F1-B560-BCED33CD58E9}" type="pres">
      <dgm:prSet presAssocID="{45BBDA55-E5AA-4CEA-971D-5B78B4410A50}" presName="desTx" presStyleLbl="revTx" presStyleIdx="13" presStyleCnt="16">
        <dgm:presLayoutVars/>
      </dgm:prSet>
      <dgm:spPr/>
    </dgm:pt>
    <dgm:pt modelId="{A67C156C-7C2B-4C75-9539-C6DA7F3DA4CC}" type="pres">
      <dgm:prSet presAssocID="{6054F9A5-5624-4375-AB68-918CEBB9C980}" presName="sibTrans" presStyleCnt="0"/>
      <dgm:spPr/>
    </dgm:pt>
    <dgm:pt modelId="{6DF76FC9-3313-4CDB-962C-9691F7D18398}" type="pres">
      <dgm:prSet presAssocID="{21481FE2-BB19-44D6-95CF-0D45DDDC4952}" presName="compNode" presStyleCnt="0"/>
      <dgm:spPr/>
    </dgm:pt>
    <dgm:pt modelId="{D8D9EE7B-52C5-4BD9-BE3C-9513B99B4C1B}" type="pres">
      <dgm:prSet presAssocID="{21481FE2-BB19-44D6-95CF-0D45DDDC4952}" presName="bgRect" presStyleLbl="bgShp" presStyleIdx="7" presStyleCnt="8"/>
      <dgm:spPr>
        <a:xfrm>
          <a:off x="0" y="3621661"/>
          <a:ext cx="5550355" cy="322827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038108E-AA59-4F32-850A-A1FCB024C64E}" type="pres">
      <dgm:prSet presAssocID="{21481FE2-BB19-44D6-95CF-0D45DDDC4952}" presName="iconRect" presStyleLbl="node1" presStyleIdx="7" presStyleCnt="8"/>
      <dgm:spPr>
        <a:xfrm>
          <a:off x="97655" y="3694297"/>
          <a:ext cx="177728" cy="177555"/>
        </a:xfrm>
        <a:prstGeom prst="rect">
          <a:avLst/>
        </a:prstGeom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A3BCC33-AD57-4720-A409-BC9E780FD47C}" type="pres">
      <dgm:prSet presAssocID="{21481FE2-BB19-44D6-95CF-0D45DDDC4952}" presName="spaceRect" presStyleCnt="0"/>
      <dgm:spPr/>
    </dgm:pt>
    <dgm:pt modelId="{4D6F78BF-E1D8-4AC2-845A-1BB3C9A55864}" type="pres">
      <dgm:prSet presAssocID="{21481FE2-BB19-44D6-95CF-0D45DDDC4952}" presName="parTx" presStyleLbl="revTx" presStyleIdx="14" presStyleCnt="16">
        <dgm:presLayoutVars>
          <dgm:chMax val="0"/>
          <dgm:chPref val="0"/>
        </dgm:presLayoutVars>
      </dgm:prSet>
      <dgm:spPr/>
    </dgm:pt>
    <dgm:pt modelId="{544BE8F0-D3FA-4D45-8878-AA75D6A9925C}" type="pres">
      <dgm:prSet presAssocID="{21481FE2-BB19-44D6-95CF-0D45DDDC4952}" presName="desTx" presStyleLbl="revTx" presStyleIdx="15" presStyleCnt="16">
        <dgm:presLayoutVars/>
      </dgm:prSet>
      <dgm:spPr/>
    </dgm:pt>
  </dgm:ptLst>
  <dgm:cxnLst>
    <dgm:cxn modelId="{8AD9A402-BE5A-4FA9-833A-0959D5C84BAC}" type="presOf" srcId="{23CFA413-2D14-4DA0-981C-5BEFEEBDF2E9}" destId="{9BF9DE90-F9E3-4208-A5AD-033A9D249DD9}" srcOrd="0" destOrd="1" presId="urn:microsoft.com/office/officeart/2018/2/layout/IconVerticalSolidList"/>
    <dgm:cxn modelId="{ED1EFE0E-BEB4-4BBF-8D10-2D4E005F81AC}" srcId="{AAB49845-EC9B-4420-A318-C7296D5037D3}" destId="{914B6CBC-2C08-4487-A049-4DD78093E77E}" srcOrd="0" destOrd="0" parTransId="{D9909A85-DFE0-489C-A47C-9117B9733BE4}" sibTransId="{799FE508-0679-4B27-9E6E-AA46FD64EEF5}"/>
    <dgm:cxn modelId="{0F1ACD16-04DA-4FC3-9F74-1F70D43FDA52}" srcId="{45BBDA55-E5AA-4CEA-971D-5B78B4410A50}" destId="{374B29E5-CCB6-493F-AA5A-4826615C6D01}" srcOrd="0" destOrd="0" parTransId="{4E7C2BE2-DCF1-4916-A8C5-F71C54E0830A}" sibTransId="{3325DF44-005C-449D-85B2-E9C28F345511}"/>
    <dgm:cxn modelId="{28F47422-5E32-4036-BFA4-1563B30CF6CE}" type="presOf" srcId="{65FF668C-1A4F-4773-9501-DBE60056E081}" destId="{FA1DD6BB-D2C7-459D-9827-20A6EA9151FB}" srcOrd="0" destOrd="0" presId="urn:microsoft.com/office/officeart/2018/2/layout/IconVerticalSolidList"/>
    <dgm:cxn modelId="{E0A3A026-462D-4467-B400-5C334F7A5B11}" srcId="{D948A30C-3F50-42E6-995C-0AD2495439D5}" destId="{CC4338BE-47B6-4BAA-8FF0-1DD663B6CAF3}" srcOrd="0" destOrd="0" parTransId="{638B0F60-3017-41F6-951B-2780D2D91A33}" sibTransId="{93A2DCFF-4164-4A8B-A36C-5EC9740E9FAB}"/>
    <dgm:cxn modelId="{AF52F326-B2A0-40CB-91CD-0839E15BBE7B}" srcId="{45BBDA55-E5AA-4CEA-971D-5B78B4410A50}" destId="{068BEA6D-6D60-42D0-B031-D92661742824}" srcOrd="1" destOrd="0" parTransId="{FBDA2357-A529-4DEE-850D-36A5F6EE8DA6}" sibTransId="{134CC50C-6E82-44CA-91BD-8E4AB2AC2680}"/>
    <dgm:cxn modelId="{BE8DF12D-F8EC-43DB-A8E4-4C62CD7B5E2D}" type="presOf" srcId="{914B6CBC-2C08-4487-A049-4DD78093E77E}" destId="{60CD70C1-B032-478E-AE46-BA1D1F74F288}" srcOrd="0" destOrd="0" presId="urn:microsoft.com/office/officeart/2018/2/layout/IconVerticalSolidList"/>
    <dgm:cxn modelId="{FA0C0E31-2320-47A5-A4E1-4E42B9350D39}" type="presOf" srcId="{5BFF5047-6C67-4116-B295-0B0B17D246EC}" destId="{544BE8F0-D3FA-4D45-8878-AA75D6A9925C}" srcOrd="0" destOrd="0" presId="urn:microsoft.com/office/officeart/2018/2/layout/IconVerticalSolidList"/>
    <dgm:cxn modelId="{A9CDB73A-CC92-4EA2-BC86-C4250D013DC1}" srcId="{F440A2CA-2764-4BFE-98B1-8FBCE830C603}" destId="{F2A0DC8C-5761-4EB2-84FD-8D35218103D5}" srcOrd="1" destOrd="0" parTransId="{178064C7-D00D-4BE9-9ED0-08DF665D8C32}" sibTransId="{F9B57ECF-73D4-469A-8F1F-B8BF5AD37D91}"/>
    <dgm:cxn modelId="{2AC8FF3D-253F-4D2F-BB1C-CE3A626A3F19}" type="presOf" srcId="{232A781F-77CE-40AB-9DF1-66E3C58D7384}" destId="{9C5AA20F-D8A5-4845-B0DD-493B052FBF7B}" srcOrd="0" destOrd="0" presId="urn:microsoft.com/office/officeart/2018/2/layout/IconVerticalSolidList"/>
    <dgm:cxn modelId="{25B8C25D-0D82-4520-9E70-92502AD8427A}" type="presOf" srcId="{F2A0DC8C-5761-4EB2-84FD-8D35218103D5}" destId="{23440D84-66EE-4CD7-8E40-2D4EB809B43D}" srcOrd="0" destOrd="0" presId="urn:microsoft.com/office/officeart/2018/2/layout/IconVerticalSolidList"/>
    <dgm:cxn modelId="{A533D644-0124-4BD1-A019-D93E5F55E7EE}" type="presOf" srcId="{374B29E5-CCB6-493F-AA5A-4826615C6D01}" destId="{56C62C6B-8805-45F1-B560-BCED33CD58E9}" srcOrd="0" destOrd="0" presId="urn:microsoft.com/office/officeart/2018/2/layout/IconVerticalSolidList"/>
    <dgm:cxn modelId="{CA791F46-3DF0-4646-9F50-3A61BB5968C3}" type="presOf" srcId="{F440A2CA-2764-4BFE-98B1-8FBCE830C603}" destId="{B930316E-801C-4347-BD49-88CD6651C4BB}" srcOrd="0" destOrd="0" presId="urn:microsoft.com/office/officeart/2018/2/layout/IconVerticalSolidList"/>
    <dgm:cxn modelId="{BD9E8448-D7AD-48FE-8882-C2557A2FEFD4}" type="presOf" srcId="{5117DAC3-8707-4AB5-8A57-48CB698DEC29}" destId="{E5611D6B-1EE7-438B-86F1-34DECA92CB55}" srcOrd="0" destOrd="1" presId="urn:microsoft.com/office/officeart/2018/2/layout/IconVerticalSolidList"/>
    <dgm:cxn modelId="{05292B6B-3FAD-4275-96B0-C570E9BD36FB}" type="presOf" srcId="{2DAC8472-4AB8-41A2-A503-633FECAE843C}" destId="{E5611D6B-1EE7-438B-86F1-34DECA92CB55}" srcOrd="0" destOrd="0" presId="urn:microsoft.com/office/officeart/2018/2/layout/IconVerticalSolidList"/>
    <dgm:cxn modelId="{5E61FD4C-55CD-4932-B02E-19730E59A860}" srcId="{C3BC27FF-52F5-48EB-B12A-32EBCD1CD4F4}" destId="{5117DAC3-8707-4AB5-8A57-48CB698DEC29}" srcOrd="1" destOrd="0" parTransId="{18BC306E-8084-4745-A72E-F4FDDA866A1E}" sibTransId="{56C8AA7F-0993-4011-BD6D-5A201D01A930}"/>
    <dgm:cxn modelId="{B2D9EF4F-22AD-4B1E-8470-9E05208F74DC}" type="presOf" srcId="{21481FE2-BB19-44D6-95CF-0D45DDDC4952}" destId="{4D6F78BF-E1D8-4AC2-845A-1BB3C9A55864}" srcOrd="0" destOrd="0" presId="urn:microsoft.com/office/officeart/2018/2/layout/IconVerticalSolidList"/>
    <dgm:cxn modelId="{9A74B655-D189-441F-BC46-950BE692FB15}" srcId="{F440A2CA-2764-4BFE-98B1-8FBCE830C603}" destId="{65FF668C-1A4F-4773-9501-DBE60056E081}" srcOrd="5" destOrd="0" parTransId="{A79F0236-3D67-413A-B81C-2ACEE9600A96}" sibTransId="{C70ED2A4-D175-4B0B-A6CD-AF009876EB45}"/>
    <dgm:cxn modelId="{71D65456-096B-485E-BC8D-59ED19E1594F}" srcId="{F440A2CA-2764-4BFE-98B1-8FBCE830C603}" destId="{C3BC27FF-52F5-48EB-B12A-32EBCD1CD4F4}" srcOrd="4" destOrd="0" parTransId="{18E39507-2407-4242-BD0D-290FC642833D}" sibTransId="{124CA079-4284-4C1C-A495-8A884A5B4050}"/>
    <dgm:cxn modelId="{B4E54F7B-435B-4F60-B981-178AD3ABFA4D}" srcId="{068BEA6D-6D60-42D0-B031-D92661742824}" destId="{D3860B81-67A3-447C-BA91-532F44B7BE07}" srcOrd="0" destOrd="0" parTransId="{54697289-56CA-4CE5-B3C2-1E3C34468F71}" sibTransId="{58DCA856-1BA1-4D4F-8EF3-E284E508AA36}"/>
    <dgm:cxn modelId="{B7B1247D-F160-4A5B-B3F7-9FE2A8F17CE9}" srcId="{F440A2CA-2764-4BFE-98B1-8FBCE830C603}" destId="{AAB49845-EC9B-4420-A318-C7296D5037D3}" srcOrd="0" destOrd="0" parTransId="{D3087AE0-55DF-44AD-BC05-84299158D337}" sibTransId="{8290C22F-6D8A-4277-B1F4-DE795CEF5317}"/>
    <dgm:cxn modelId="{AA495382-0598-4F6A-B7BD-A30DD6381E92}" srcId="{65FF668C-1A4F-4773-9501-DBE60056E081}" destId="{23CFA413-2D14-4DA0-981C-5BEFEEBDF2E9}" srcOrd="1" destOrd="0" parTransId="{F5B670D2-1FF8-421C-8A2C-E4B1C89D1052}" sibTransId="{8B1F773F-D5E1-4F82-B395-942563188803}"/>
    <dgm:cxn modelId="{5D42DC87-8CA9-4B07-A4CB-148C895A14F9}" srcId="{21481FE2-BB19-44D6-95CF-0D45DDDC4952}" destId="{5BFF5047-6C67-4116-B295-0B0B17D246EC}" srcOrd="0" destOrd="0" parTransId="{4240C06D-DB09-431B-ABD3-C2956113A777}" sibTransId="{871A6E74-1A95-4DE1-881C-4AF6CD866C1F}"/>
    <dgm:cxn modelId="{2DD11489-0099-4199-90D4-5AAB6E52EA00}" srcId="{F2A0DC8C-5761-4EB2-84FD-8D35218103D5}" destId="{6D241C60-49E7-47C1-8165-417B7C3A0531}" srcOrd="0" destOrd="0" parTransId="{6DB77814-5EAE-4B7B-9197-7F5E3788E3A1}" sibTransId="{33A5CA13-C2E0-4963-9259-C487BA5476F9}"/>
    <dgm:cxn modelId="{8A14F38C-3190-443E-9772-215291103FC3}" type="presOf" srcId="{45BBDA55-E5AA-4CEA-971D-5B78B4410A50}" destId="{963B6C21-2E86-4678-9871-A36591DF09F6}" srcOrd="0" destOrd="0" presId="urn:microsoft.com/office/officeart/2018/2/layout/IconVerticalSolidList"/>
    <dgm:cxn modelId="{3F11E78F-A9C3-4545-B67D-8E1BD78A9D1C}" srcId="{F440A2CA-2764-4BFE-98B1-8FBCE830C603}" destId="{21481FE2-BB19-44D6-95CF-0D45DDDC4952}" srcOrd="7" destOrd="0" parTransId="{4F9F1804-E3F3-4AA3-980E-67656EE4829D}" sibTransId="{E3B29DE0-0D6C-45CB-8258-92D73D3317EC}"/>
    <dgm:cxn modelId="{575E7F92-CCF8-480D-A2AA-6CAA7BD9CF9A}" srcId="{F440A2CA-2764-4BFE-98B1-8FBCE830C603}" destId="{D948A30C-3F50-42E6-995C-0AD2495439D5}" srcOrd="2" destOrd="0" parTransId="{74D6022A-78D8-49BB-8539-739077120B77}" sibTransId="{D5A7E14A-AAAE-47D7-A8EF-6D3EF9B1D936}"/>
    <dgm:cxn modelId="{E039D696-3D48-47AC-B817-EF07265830FA}" type="presOf" srcId="{0DAB5021-600B-4DB2-8F3D-A4AA60700018}" destId="{60CD70C1-B032-478E-AE46-BA1D1F74F288}" srcOrd="0" destOrd="1" presId="urn:microsoft.com/office/officeart/2018/2/layout/IconVerticalSolidList"/>
    <dgm:cxn modelId="{2CA2239D-1676-408E-A77D-83A7A77964D1}" type="presOf" srcId="{C3BC27FF-52F5-48EB-B12A-32EBCD1CD4F4}" destId="{D4010BE9-DCB8-4F4C-BB87-5DAC4B381C7E}" srcOrd="0" destOrd="0" presId="urn:microsoft.com/office/officeart/2018/2/layout/IconVerticalSolidList"/>
    <dgm:cxn modelId="{F719AFA8-9309-4349-BD0B-9C7E40B2C28E}" srcId="{068BEA6D-6D60-42D0-B031-D92661742824}" destId="{9135C3D3-AF92-4F9E-984D-F85B54D4527C}" srcOrd="1" destOrd="0" parTransId="{AFBB5E9E-4C64-4B35-980A-09E142E189A2}" sibTransId="{E909F387-1E2C-4537-B9E8-B257F38008CD}"/>
    <dgm:cxn modelId="{B231BAB2-0E6D-4BFD-89DF-8F166657F5BC}" type="presOf" srcId="{9135C3D3-AF92-4F9E-984D-F85B54D4527C}" destId="{56C62C6B-8805-45F1-B560-BCED33CD58E9}" srcOrd="0" destOrd="3" presId="urn:microsoft.com/office/officeart/2018/2/layout/IconVerticalSolidList"/>
    <dgm:cxn modelId="{9BC589B7-DACB-45C5-9D84-A5B1A293CA6F}" srcId="{F440A2CA-2764-4BFE-98B1-8FBCE830C603}" destId="{45BBDA55-E5AA-4CEA-971D-5B78B4410A50}" srcOrd="6" destOrd="0" parTransId="{5EC57315-0654-4E9E-BFD8-BCCEF2702CAC}" sibTransId="{6054F9A5-5624-4375-AB68-918CEBB9C980}"/>
    <dgm:cxn modelId="{E2953DB8-180E-4F5A-AD2B-54774DEA62D6}" type="presOf" srcId="{AAB49845-EC9B-4420-A318-C7296D5037D3}" destId="{4D19C579-5FB5-4390-8C41-165518A98C19}" srcOrd="0" destOrd="0" presId="urn:microsoft.com/office/officeart/2018/2/layout/IconVerticalSolidList"/>
    <dgm:cxn modelId="{382755BC-2B83-49C5-8C3E-812AD1DC6DF1}" type="presOf" srcId="{068BEA6D-6D60-42D0-B031-D92661742824}" destId="{56C62C6B-8805-45F1-B560-BCED33CD58E9}" srcOrd="0" destOrd="1" presId="urn:microsoft.com/office/officeart/2018/2/layout/IconVerticalSolidList"/>
    <dgm:cxn modelId="{FA014ABD-9AFA-4AF0-9A35-ADF29BBFD8E2}" srcId="{65FF668C-1A4F-4773-9501-DBE60056E081}" destId="{AC522A13-7760-42FC-835A-185251332AD2}" srcOrd="0" destOrd="0" parTransId="{8E681B91-5137-4891-BBAF-855053772680}" sibTransId="{220B1C44-50E6-4D13-A66D-4823A14A48AC}"/>
    <dgm:cxn modelId="{A1F925C7-52A3-4BA4-A630-A959E00DA3D0}" type="presOf" srcId="{26AEA58E-D24E-4BED-8235-1D737A8C146A}" destId="{170D00F6-F473-4CBB-B493-E7EF6042A0D7}" srcOrd="0" destOrd="0" presId="urn:microsoft.com/office/officeart/2018/2/layout/IconVerticalSolidList"/>
    <dgm:cxn modelId="{204ADFD9-BFFE-49B5-8869-08858649001D}" type="presOf" srcId="{AC522A13-7760-42FC-835A-185251332AD2}" destId="{9BF9DE90-F9E3-4208-A5AD-033A9D249DD9}" srcOrd="0" destOrd="0" presId="urn:microsoft.com/office/officeart/2018/2/layout/IconVerticalSolidList"/>
    <dgm:cxn modelId="{26FD12DA-2E36-4B7C-ADAA-FBAFEE79CF94}" srcId="{AAB49845-EC9B-4420-A318-C7296D5037D3}" destId="{0DAB5021-600B-4DB2-8F3D-A4AA60700018}" srcOrd="1" destOrd="0" parTransId="{DB3BB097-3FF3-488C-B018-507FA03441F8}" sibTransId="{7CA6C192-9869-402D-A312-985D00C3FC63}"/>
    <dgm:cxn modelId="{EDA739DA-7328-4003-AB84-6967344FE0DE}" type="presOf" srcId="{D3860B81-67A3-447C-BA91-532F44B7BE07}" destId="{56C62C6B-8805-45F1-B560-BCED33CD58E9}" srcOrd="0" destOrd="2" presId="urn:microsoft.com/office/officeart/2018/2/layout/IconVerticalSolidList"/>
    <dgm:cxn modelId="{41F32CDC-CC6A-4FC1-B9D1-02DE93CC4797}" type="presOf" srcId="{D948A30C-3F50-42E6-995C-0AD2495439D5}" destId="{630590E3-00B3-497C-909E-4E349DA0F1F3}" srcOrd="0" destOrd="0" presId="urn:microsoft.com/office/officeart/2018/2/layout/IconVerticalSolidList"/>
    <dgm:cxn modelId="{A8DB62EE-E96E-4574-89FC-FAD961983B29}" srcId="{C3BC27FF-52F5-48EB-B12A-32EBCD1CD4F4}" destId="{2DAC8472-4AB8-41A2-A503-633FECAE843C}" srcOrd="0" destOrd="0" parTransId="{BB69967A-F11D-49A4-AE51-D9B1A2C2E2CB}" sibTransId="{0B8D647C-130C-4B6B-B3EB-279F9D012F2B}"/>
    <dgm:cxn modelId="{6EE73AEF-C372-4684-B153-34C8F8CF8780}" type="presOf" srcId="{6D241C60-49E7-47C1-8165-417B7C3A0531}" destId="{5C247C75-656F-4F40-8B73-0163247AAE44}" srcOrd="0" destOrd="0" presId="urn:microsoft.com/office/officeart/2018/2/layout/IconVerticalSolidList"/>
    <dgm:cxn modelId="{601595EF-4006-4B22-9681-8519C373E07C}" type="presOf" srcId="{CC4338BE-47B6-4BAA-8FF0-1DD663B6CAF3}" destId="{D0E55688-D4C3-4A6D-9256-5C80F9667B10}" srcOrd="0" destOrd="0" presId="urn:microsoft.com/office/officeart/2018/2/layout/IconVerticalSolidList"/>
    <dgm:cxn modelId="{D20968F1-0AA2-47D4-9E9D-477AA20D8FC0}" type="presOf" srcId="{AB751203-6289-4DDF-87F1-759ADC12D5D2}" destId="{56C62C6B-8805-45F1-B560-BCED33CD58E9}" srcOrd="0" destOrd="4" presId="urn:microsoft.com/office/officeart/2018/2/layout/IconVerticalSolidList"/>
    <dgm:cxn modelId="{C29F54F5-E857-4CAA-B932-019AAFFA224B}" srcId="{F440A2CA-2764-4BFE-98B1-8FBCE830C603}" destId="{232A781F-77CE-40AB-9DF1-66E3C58D7384}" srcOrd="3" destOrd="0" parTransId="{37F02287-C5FE-44EF-A8E2-6E3ED4952224}" sibTransId="{905348CA-EEC9-434D-B37F-BBBC6964C3BC}"/>
    <dgm:cxn modelId="{A43CEBFC-AE00-47D9-AE22-75E89064AA71}" srcId="{232A781F-77CE-40AB-9DF1-66E3C58D7384}" destId="{26AEA58E-D24E-4BED-8235-1D737A8C146A}" srcOrd="0" destOrd="0" parTransId="{375107A0-0103-465E-A776-D0C4DEF89B24}" sibTransId="{EEC6FD9E-3E63-493B-A514-2A76787A1048}"/>
    <dgm:cxn modelId="{825DC7FE-7F09-48C5-B482-A49F4A1C69BF}" srcId="{068BEA6D-6D60-42D0-B031-D92661742824}" destId="{AB751203-6289-4DDF-87F1-759ADC12D5D2}" srcOrd="2" destOrd="0" parTransId="{A6AD99A2-C727-42EC-B6F4-E93970861F6C}" sibTransId="{28560F7D-B655-4ED9-BF1C-D73BD9F830F3}"/>
    <dgm:cxn modelId="{F630A510-2518-43D7-83B7-C94A96D23F95}" type="presParOf" srcId="{B930316E-801C-4347-BD49-88CD6651C4BB}" destId="{4EB3B04C-F8F3-4E2A-B6C2-B8CC77FEB6EC}" srcOrd="0" destOrd="0" presId="urn:microsoft.com/office/officeart/2018/2/layout/IconVerticalSolidList"/>
    <dgm:cxn modelId="{8ABAD9D3-E718-4444-BA93-D1F53CF9059C}" type="presParOf" srcId="{4EB3B04C-F8F3-4E2A-B6C2-B8CC77FEB6EC}" destId="{8A2A4B70-F5CE-4CFD-9104-77E6593087C7}" srcOrd="0" destOrd="0" presId="urn:microsoft.com/office/officeart/2018/2/layout/IconVerticalSolidList"/>
    <dgm:cxn modelId="{158F4B4A-6E81-457E-A48D-AF3040FB8182}" type="presParOf" srcId="{4EB3B04C-F8F3-4E2A-B6C2-B8CC77FEB6EC}" destId="{EEBACFD8-40AF-4471-88FE-820B9E33369F}" srcOrd="1" destOrd="0" presId="urn:microsoft.com/office/officeart/2018/2/layout/IconVerticalSolidList"/>
    <dgm:cxn modelId="{46F90355-9DB2-4EAD-B937-DD82B64C5391}" type="presParOf" srcId="{4EB3B04C-F8F3-4E2A-B6C2-B8CC77FEB6EC}" destId="{8088C0EB-C24C-4DB7-90FB-E76C6D5201A6}" srcOrd="2" destOrd="0" presId="urn:microsoft.com/office/officeart/2018/2/layout/IconVerticalSolidList"/>
    <dgm:cxn modelId="{EBD0A916-F620-467B-9DAC-D9E00616CD63}" type="presParOf" srcId="{4EB3B04C-F8F3-4E2A-B6C2-B8CC77FEB6EC}" destId="{4D19C579-5FB5-4390-8C41-165518A98C19}" srcOrd="3" destOrd="0" presId="urn:microsoft.com/office/officeart/2018/2/layout/IconVerticalSolidList"/>
    <dgm:cxn modelId="{FEDC34E8-0826-4523-8879-4341A535C465}" type="presParOf" srcId="{4EB3B04C-F8F3-4E2A-B6C2-B8CC77FEB6EC}" destId="{60CD70C1-B032-478E-AE46-BA1D1F74F288}" srcOrd="4" destOrd="0" presId="urn:microsoft.com/office/officeart/2018/2/layout/IconVerticalSolidList"/>
    <dgm:cxn modelId="{779BAE98-E4E2-4C91-A2CB-620068D90248}" type="presParOf" srcId="{B930316E-801C-4347-BD49-88CD6651C4BB}" destId="{898AF0D6-9FB9-4A7B-9F9F-D4CC344D2391}" srcOrd="1" destOrd="0" presId="urn:microsoft.com/office/officeart/2018/2/layout/IconVerticalSolidList"/>
    <dgm:cxn modelId="{BE90834B-8659-4F36-AAB2-BAC6F291B755}" type="presParOf" srcId="{B930316E-801C-4347-BD49-88CD6651C4BB}" destId="{61F3F82A-B97B-4F22-AFA8-0EB545A3E385}" srcOrd="2" destOrd="0" presId="urn:microsoft.com/office/officeart/2018/2/layout/IconVerticalSolidList"/>
    <dgm:cxn modelId="{384222AF-534B-4523-B367-4394AB6A1E6A}" type="presParOf" srcId="{61F3F82A-B97B-4F22-AFA8-0EB545A3E385}" destId="{228CD004-03AF-4480-9238-955E7C00C2DD}" srcOrd="0" destOrd="0" presId="urn:microsoft.com/office/officeart/2018/2/layout/IconVerticalSolidList"/>
    <dgm:cxn modelId="{4930074A-B8A7-400F-AC42-B72C9D506CDC}" type="presParOf" srcId="{61F3F82A-B97B-4F22-AFA8-0EB545A3E385}" destId="{7FE6D997-F1DF-43AF-8780-C52AA1E9694A}" srcOrd="1" destOrd="0" presId="urn:microsoft.com/office/officeart/2018/2/layout/IconVerticalSolidList"/>
    <dgm:cxn modelId="{B98CC13B-CA4D-450C-9CD7-FC779D5FBF8F}" type="presParOf" srcId="{61F3F82A-B97B-4F22-AFA8-0EB545A3E385}" destId="{ED22C9F5-12E3-48EA-9434-74CE5C5B106B}" srcOrd="2" destOrd="0" presId="urn:microsoft.com/office/officeart/2018/2/layout/IconVerticalSolidList"/>
    <dgm:cxn modelId="{27C6CF3A-CFA7-475D-8AAE-707F1A2A02E3}" type="presParOf" srcId="{61F3F82A-B97B-4F22-AFA8-0EB545A3E385}" destId="{23440D84-66EE-4CD7-8E40-2D4EB809B43D}" srcOrd="3" destOrd="0" presId="urn:microsoft.com/office/officeart/2018/2/layout/IconVerticalSolidList"/>
    <dgm:cxn modelId="{023C6CE3-5B7A-4BD6-9BA7-5048618833DA}" type="presParOf" srcId="{61F3F82A-B97B-4F22-AFA8-0EB545A3E385}" destId="{5C247C75-656F-4F40-8B73-0163247AAE44}" srcOrd="4" destOrd="0" presId="urn:microsoft.com/office/officeart/2018/2/layout/IconVerticalSolidList"/>
    <dgm:cxn modelId="{B479D4C2-C31F-4567-B8F8-924125CD2B69}" type="presParOf" srcId="{B930316E-801C-4347-BD49-88CD6651C4BB}" destId="{337DA648-9F72-4F51-AA36-9AE475068DDF}" srcOrd="3" destOrd="0" presId="urn:microsoft.com/office/officeart/2018/2/layout/IconVerticalSolidList"/>
    <dgm:cxn modelId="{DBF7D918-A3D9-4DB0-B308-A58538ABBBAB}" type="presParOf" srcId="{B930316E-801C-4347-BD49-88CD6651C4BB}" destId="{A1274560-E351-44EB-9C4F-13304844EA0F}" srcOrd="4" destOrd="0" presId="urn:microsoft.com/office/officeart/2018/2/layout/IconVerticalSolidList"/>
    <dgm:cxn modelId="{722EB9A6-03AB-4EB2-8FC9-C5EEE50B74FA}" type="presParOf" srcId="{A1274560-E351-44EB-9C4F-13304844EA0F}" destId="{C6139BA4-9465-4F7F-826F-863BD6469B0E}" srcOrd="0" destOrd="0" presId="urn:microsoft.com/office/officeart/2018/2/layout/IconVerticalSolidList"/>
    <dgm:cxn modelId="{9BB313F3-B857-4C96-B258-D2F3086DF98F}" type="presParOf" srcId="{A1274560-E351-44EB-9C4F-13304844EA0F}" destId="{2FD6FD54-12C0-4FE1-84F0-B3E9AEABCA81}" srcOrd="1" destOrd="0" presId="urn:microsoft.com/office/officeart/2018/2/layout/IconVerticalSolidList"/>
    <dgm:cxn modelId="{EA458010-E452-4852-958C-0DF209AE88C8}" type="presParOf" srcId="{A1274560-E351-44EB-9C4F-13304844EA0F}" destId="{B2620BCF-6312-448F-884E-2795994D5109}" srcOrd="2" destOrd="0" presId="urn:microsoft.com/office/officeart/2018/2/layout/IconVerticalSolidList"/>
    <dgm:cxn modelId="{24CE00A9-A83C-4585-A19B-86E6D672406A}" type="presParOf" srcId="{A1274560-E351-44EB-9C4F-13304844EA0F}" destId="{630590E3-00B3-497C-909E-4E349DA0F1F3}" srcOrd="3" destOrd="0" presId="urn:microsoft.com/office/officeart/2018/2/layout/IconVerticalSolidList"/>
    <dgm:cxn modelId="{0AC5CBF8-F7F7-4F23-AA39-DBB19D46E7DD}" type="presParOf" srcId="{A1274560-E351-44EB-9C4F-13304844EA0F}" destId="{D0E55688-D4C3-4A6D-9256-5C80F9667B10}" srcOrd="4" destOrd="0" presId="urn:microsoft.com/office/officeart/2018/2/layout/IconVerticalSolidList"/>
    <dgm:cxn modelId="{9E32F47D-9D2E-4848-A4A9-B3F6AE610F16}" type="presParOf" srcId="{B930316E-801C-4347-BD49-88CD6651C4BB}" destId="{32F281D7-CA74-4625-8991-FD383A3A1A4B}" srcOrd="5" destOrd="0" presId="urn:microsoft.com/office/officeart/2018/2/layout/IconVerticalSolidList"/>
    <dgm:cxn modelId="{811A30CD-C664-4C6C-AF7E-943628E20F0E}" type="presParOf" srcId="{B930316E-801C-4347-BD49-88CD6651C4BB}" destId="{C094E3C4-41E3-41C3-B073-41CB98E14D38}" srcOrd="6" destOrd="0" presId="urn:microsoft.com/office/officeart/2018/2/layout/IconVerticalSolidList"/>
    <dgm:cxn modelId="{9A2EB5F4-CFC1-456D-9A45-3809AD62A96E}" type="presParOf" srcId="{C094E3C4-41E3-41C3-B073-41CB98E14D38}" destId="{95E02DDE-509D-450A-9C76-4296949E9E3B}" srcOrd="0" destOrd="0" presId="urn:microsoft.com/office/officeart/2018/2/layout/IconVerticalSolidList"/>
    <dgm:cxn modelId="{375E07C0-A8AC-442E-BDC6-B81E84E734EE}" type="presParOf" srcId="{C094E3C4-41E3-41C3-B073-41CB98E14D38}" destId="{0E02D81E-8918-42FD-9E5C-34F58AEAD191}" srcOrd="1" destOrd="0" presId="urn:microsoft.com/office/officeart/2018/2/layout/IconVerticalSolidList"/>
    <dgm:cxn modelId="{034B29BD-58D2-4587-8F82-F884C7031A56}" type="presParOf" srcId="{C094E3C4-41E3-41C3-B073-41CB98E14D38}" destId="{9DCDDEE9-CD9F-4054-931A-D88F22FE647D}" srcOrd="2" destOrd="0" presId="urn:microsoft.com/office/officeart/2018/2/layout/IconVerticalSolidList"/>
    <dgm:cxn modelId="{902C9331-2708-4EB9-82AF-287A400E7E87}" type="presParOf" srcId="{C094E3C4-41E3-41C3-B073-41CB98E14D38}" destId="{9C5AA20F-D8A5-4845-B0DD-493B052FBF7B}" srcOrd="3" destOrd="0" presId="urn:microsoft.com/office/officeart/2018/2/layout/IconVerticalSolidList"/>
    <dgm:cxn modelId="{50503EF7-EFF6-4795-AF38-FFCBCF6BA1D7}" type="presParOf" srcId="{C094E3C4-41E3-41C3-B073-41CB98E14D38}" destId="{170D00F6-F473-4CBB-B493-E7EF6042A0D7}" srcOrd="4" destOrd="0" presId="urn:microsoft.com/office/officeart/2018/2/layout/IconVerticalSolidList"/>
    <dgm:cxn modelId="{FDDE3A44-ED54-4ADD-ABEE-A2AD8D0C716B}" type="presParOf" srcId="{B930316E-801C-4347-BD49-88CD6651C4BB}" destId="{9620B3E5-31EB-4D7B-9A7A-BDCA555E8DC8}" srcOrd="7" destOrd="0" presId="urn:microsoft.com/office/officeart/2018/2/layout/IconVerticalSolidList"/>
    <dgm:cxn modelId="{557A6C9D-95F5-48FA-B671-B937A45D7595}" type="presParOf" srcId="{B930316E-801C-4347-BD49-88CD6651C4BB}" destId="{DD405A7F-0F68-4D98-AAE1-1BB9BACDE3CD}" srcOrd="8" destOrd="0" presId="urn:microsoft.com/office/officeart/2018/2/layout/IconVerticalSolidList"/>
    <dgm:cxn modelId="{C9C4D6A9-820E-4746-9562-DF5EBEC9C8B5}" type="presParOf" srcId="{DD405A7F-0F68-4D98-AAE1-1BB9BACDE3CD}" destId="{562EA172-7D64-4CBE-8402-276ACEA2D029}" srcOrd="0" destOrd="0" presId="urn:microsoft.com/office/officeart/2018/2/layout/IconVerticalSolidList"/>
    <dgm:cxn modelId="{301132FB-6EB4-415B-BE03-1C4A2F9150A8}" type="presParOf" srcId="{DD405A7F-0F68-4D98-AAE1-1BB9BACDE3CD}" destId="{BA119119-101E-4062-AA7A-8EF75CFE19A0}" srcOrd="1" destOrd="0" presId="urn:microsoft.com/office/officeart/2018/2/layout/IconVerticalSolidList"/>
    <dgm:cxn modelId="{CA35EDE0-2CB2-48E0-966F-C30BA45F11A6}" type="presParOf" srcId="{DD405A7F-0F68-4D98-AAE1-1BB9BACDE3CD}" destId="{E1BBD0EC-718A-469B-A01A-71071D379FA4}" srcOrd="2" destOrd="0" presId="urn:microsoft.com/office/officeart/2018/2/layout/IconVerticalSolidList"/>
    <dgm:cxn modelId="{3EE34AB5-0D74-4409-831D-6A73523B5AE3}" type="presParOf" srcId="{DD405A7F-0F68-4D98-AAE1-1BB9BACDE3CD}" destId="{D4010BE9-DCB8-4F4C-BB87-5DAC4B381C7E}" srcOrd="3" destOrd="0" presId="urn:microsoft.com/office/officeart/2018/2/layout/IconVerticalSolidList"/>
    <dgm:cxn modelId="{648D0D9C-235E-42A1-A51C-91D83A75088D}" type="presParOf" srcId="{DD405A7F-0F68-4D98-AAE1-1BB9BACDE3CD}" destId="{E5611D6B-1EE7-438B-86F1-34DECA92CB55}" srcOrd="4" destOrd="0" presId="urn:microsoft.com/office/officeart/2018/2/layout/IconVerticalSolidList"/>
    <dgm:cxn modelId="{4AD3FEFE-F67B-4066-90B9-47C62225523D}" type="presParOf" srcId="{B930316E-801C-4347-BD49-88CD6651C4BB}" destId="{FFD3A85B-629A-43B7-9177-B6EE4B86E495}" srcOrd="9" destOrd="0" presId="urn:microsoft.com/office/officeart/2018/2/layout/IconVerticalSolidList"/>
    <dgm:cxn modelId="{76B624C7-6717-470C-A46A-8CAB8BD1AB30}" type="presParOf" srcId="{B930316E-801C-4347-BD49-88CD6651C4BB}" destId="{68F8397E-DAC4-4B2D-84B8-8C6CA700CC59}" srcOrd="10" destOrd="0" presId="urn:microsoft.com/office/officeart/2018/2/layout/IconVerticalSolidList"/>
    <dgm:cxn modelId="{AA7FBC35-DADB-4596-BD0A-E15CD3B363DF}" type="presParOf" srcId="{68F8397E-DAC4-4B2D-84B8-8C6CA700CC59}" destId="{E2FA2D69-25E3-47A5-8FAB-E157CB929526}" srcOrd="0" destOrd="0" presId="urn:microsoft.com/office/officeart/2018/2/layout/IconVerticalSolidList"/>
    <dgm:cxn modelId="{CC9B85C2-0628-45A7-849F-0690F2F0A06A}" type="presParOf" srcId="{68F8397E-DAC4-4B2D-84B8-8C6CA700CC59}" destId="{29FED9C4-C407-4B4F-9AA8-B5B62CEA693E}" srcOrd="1" destOrd="0" presId="urn:microsoft.com/office/officeart/2018/2/layout/IconVerticalSolidList"/>
    <dgm:cxn modelId="{340C27E4-68B2-4638-9488-2229FEBEC912}" type="presParOf" srcId="{68F8397E-DAC4-4B2D-84B8-8C6CA700CC59}" destId="{61FC888B-5EA3-494A-ADF2-DCF779346974}" srcOrd="2" destOrd="0" presId="urn:microsoft.com/office/officeart/2018/2/layout/IconVerticalSolidList"/>
    <dgm:cxn modelId="{8C7FB665-3F6B-411F-A93A-15FFBF88888D}" type="presParOf" srcId="{68F8397E-DAC4-4B2D-84B8-8C6CA700CC59}" destId="{FA1DD6BB-D2C7-459D-9827-20A6EA9151FB}" srcOrd="3" destOrd="0" presId="urn:microsoft.com/office/officeart/2018/2/layout/IconVerticalSolidList"/>
    <dgm:cxn modelId="{196F1AC1-E2B3-4A72-BDD0-EB1E25248E3B}" type="presParOf" srcId="{68F8397E-DAC4-4B2D-84B8-8C6CA700CC59}" destId="{9BF9DE90-F9E3-4208-A5AD-033A9D249DD9}" srcOrd="4" destOrd="0" presId="urn:microsoft.com/office/officeart/2018/2/layout/IconVerticalSolidList"/>
    <dgm:cxn modelId="{8CB9E91B-77FE-4CB2-947E-90ED88F0B641}" type="presParOf" srcId="{B930316E-801C-4347-BD49-88CD6651C4BB}" destId="{2009AB62-A025-47F8-B8BA-6BD9A33DC17B}" srcOrd="11" destOrd="0" presId="urn:microsoft.com/office/officeart/2018/2/layout/IconVerticalSolidList"/>
    <dgm:cxn modelId="{6E7A8CB3-D453-4E4E-B348-B2D89AA79966}" type="presParOf" srcId="{B930316E-801C-4347-BD49-88CD6651C4BB}" destId="{797251F2-EEC7-4848-A35C-FD8942D7032F}" srcOrd="12" destOrd="0" presId="urn:microsoft.com/office/officeart/2018/2/layout/IconVerticalSolidList"/>
    <dgm:cxn modelId="{1529D460-6D76-4E51-9937-925D333AD308}" type="presParOf" srcId="{797251F2-EEC7-4848-A35C-FD8942D7032F}" destId="{AF144C5F-1DB0-4E87-A5B6-2D6FEB604C5D}" srcOrd="0" destOrd="0" presId="urn:microsoft.com/office/officeart/2018/2/layout/IconVerticalSolidList"/>
    <dgm:cxn modelId="{681D09AB-C532-4A5F-BECE-4CF884F7CCF7}" type="presParOf" srcId="{797251F2-EEC7-4848-A35C-FD8942D7032F}" destId="{4389BAD7-C992-472F-A12E-B9DEFE7AC8A9}" srcOrd="1" destOrd="0" presId="urn:microsoft.com/office/officeart/2018/2/layout/IconVerticalSolidList"/>
    <dgm:cxn modelId="{60B31B33-1A84-43D4-960A-1CE7B8AE7DA6}" type="presParOf" srcId="{797251F2-EEC7-4848-A35C-FD8942D7032F}" destId="{930571B5-969E-4040-A162-DFA4F3076790}" srcOrd="2" destOrd="0" presId="urn:microsoft.com/office/officeart/2018/2/layout/IconVerticalSolidList"/>
    <dgm:cxn modelId="{2F2EC37C-A9F8-49C3-AB12-F704B68EE07D}" type="presParOf" srcId="{797251F2-EEC7-4848-A35C-FD8942D7032F}" destId="{963B6C21-2E86-4678-9871-A36591DF09F6}" srcOrd="3" destOrd="0" presId="urn:microsoft.com/office/officeart/2018/2/layout/IconVerticalSolidList"/>
    <dgm:cxn modelId="{3C261BAB-56DB-4A37-99FA-5FE90C9A90CF}" type="presParOf" srcId="{797251F2-EEC7-4848-A35C-FD8942D7032F}" destId="{56C62C6B-8805-45F1-B560-BCED33CD58E9}" srcOrd="4" destOrd="0" presId="urn:microsoft.com/office/officeart/2018/2/layout/IconVerticalSolidList"/>
    <dgm:cxn modelId="{43C95592-E201-4B01-9D25-1AF51C3D5782}" type="presParOf" srcId="{B930316E-801C-4347-BD49-88CD6651C4BB}" destId="{A67C156C-7C2B-4C75-9539-C6DA7F3DA4CC}" srcOrd="13" destOrd="0" presId="urn:microsoft.com/office/officeart/2018/2/layout/IconVerticalSolidList"/>
    <dgm:cxn modelId="{D0A51D12-7B41-4C32-95C7-C865AE673849}" type="presParOf" srcId="{B930316E-801C-4347-BD49-88CD6651C4BB}" destId="{6DF76FC9-3313-4CDB-962C-9691F7D18398}" srcOrd="14" destOrd="0" presId="urn:microsoft.com/office/officeart/2018/2/layout/IconVerticalSolidList"/>
    <dgm:cxn modelId="{5E893BFA-8407-4B19-BD6B-53DF7FEED0F8}" type="presParOf" srcId="{6DF76FC9-3313-4CDB-962C-9691F7D18398}" destId="{D8D9EE7B-52C5-4BD9-BE3C-9513B99B4C1B}" srcOrd="0" destOrd="0" presId="urn:microsoft.com/office/officeart/2018/2/layout/IconVerticalSolidList"/>
    <dgm:cxn modelId="{7EA9DA71-CAF0-4615-8587-72E1ECB968B0}" type="presParOf" srcId="{6DF76FC9-3313-4CDB-962C-9691F7D18398}" destId="{D038108E-AA59-4F32-850A-A1FCB024C64E}" srcOrd="1" destOrd="0" presId="urn:microsoft.com/office/officeart/2018/2/layout/IconVerticalSolidList"/>
    <dgm:cxn modelId="{40B1CBF8-0171-47D1-A9ED-07181601E5F7}" type="presParOf" srcId="{6DF76FC9-3313-4CDB-962C-9691F7D18398}" destId="{7A3BCC33-AD57-4720-A409-BC9E780FD47C}" srcOrd="2" destOrd="0" presId="urn:microsoft.com/office/officeart/2018/2/layout/IconVerticalSolidList"/>
    <dgm:cxn modelId="{8637B2C4-1EF6-4A44-91FC-58FE1279B5DE}" type="presParOf" srcId="{6DF76FC9-3313-4CDB-962C-9691F7D18398}" destId="{4D6F78BF-E1D8-4AC2-845A-1BB3C9A55864}" srcOrd="3" destOrd="0" presId="urn:microsoft.com/office/officeart/2018/2/layout/IconVerticalSolidList"/>
    <dgm:cxn modelId="{65444453-2C28-4783-80B4-360388B14359}" type="presParOf" srcId="{6DF76FC9-3313-4CDB-962C-9691F7D18398}" destId="{544BE8F0-D3FA-4D45-8878-AA75D6A9925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BDBCE-E75F-4A5E-960E-EE14F46BBA32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F1BE4-6F4E-472B-9DDC-2ADD284AAE58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3EC0E-5EF1-4B56-B49D-DA27DFFF7D76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Cloud based Information Technology Solution from Avolve.</a:t>
          </a:r>
        </a:p>
      </dsp:txBody>
      <dsp:txXfrm>
        <a:off x="1126608" y="1924"/>
        <a:ext cx="4786828" cy="975418"/>
      </dsp:txXfrm>
    </dsp:sp>
    <dsp:sp modelId="{57128CDF-4802-46ED-8CCF-089ABB49DF41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E3972-261A-4ED5-9FE4-5B07794CFDD4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C1D0D-4099-4B26-92A0-3BC5155D4448}">
      <dsp:nvSpPr>
        <dsp:cNvPr id="0" name=""/>
        <dsp:cNvSpPr/>
      </dsp:nvSpPr>
      <dsp:spPr>
        <a:xfrm>
          <a:off x="1126608" y="1221197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Manages workflows for submission, review, response, and approval of Solar Panel Plans.</a:t>
          </a:r>
        </a:p>
      </dsp:txBody>
      <dsp:txXfrm>
        <a:off x="1126608" y="1221197"/>
        <a:ext cx="4786828" cy="975418"/>
      </dsp:txXfrm>
    </dsp:sp>
    <dsp:sp modelId="{87B4AC86-4887-4C27-BC75-FDD9EE763C40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A3190-563C-4886-8108-AE9AA53E4637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66A95-5FB7-4D41-A41D-2B6F3F69B5D2}">
      <dsp:nvSpPr>
        <dsp:cNvPr id="0" name=""/>
        <dsp:cNvSpPr/>
      </dsp:nvSpPr>
      <dsp:spPr>
        <a:xfrm>
          <a:off x="1126608" y="2440471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Allows for electronic document review for increased efficiency.</a:t>
          </a:r>
        </a:p>
      </dsp:txBody>
      <dsp:txXfrm>
        <a:off x="1126608" y="2440471"/>
        <a:ext cx="4786828" cy="975418"/>
      </dsp:txXfrm>
    </dsp:sp>
    <dsp:sp modelId="{560E7082-0323-4557-A417-D9ECB0FB720D}">
      <dsp:nvSpPr>
        <dsp:cNvPr id="0" name=""/>
        <dsp:cNvSpPr/>
      </dsp:nvSpPr>
      <dsp:spPr>
        <a:xfrm>
          <a:off x="0" y="3546088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456F5-D253-457B-B090-AA52281FB8C4}">
      <dsp:nvSpPr>
        <dsp:cNvPr id="0" name=""/>
        <dsp:cNvSpPr/>
      </dsp:nvSpPr>
      <dsp:spPr>
        <a:xfrm>
          <a:off x="284672" y="3817985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000" b="-1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E5F8C-4DB2-4B7F-8A28-E697CAA06370}">
      <dsp:nvSpPr>
        <dsp:cNvPr id="0" name=""/>
        <dsp:cNvSpPr/>
      </dsp:nvSpPr>
      <dsp:spPr>
        <a:xfrm>
          <a:off x="1126608" y="3659744"/>
          <a:ext cx="2661046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Supports Acella Workflows.</a:t>
          </a:r>
        </a:p>
      </dsp:txBody>
      <dsp:txXfrm>
        <a:off x="1126608" y="3659744"/>
        <a:ext cx="2661046" cy="975418"/>
      </dsp:txXfrm>
    </dsp:sp>
    <dsp:sp modelId="{EA66E669-2F75-49C4-B602-F26D207E51A0}">
      <dsp:nvSpPr>
        <dsp:cNvPr id="0" name=""/>
        <dsp:cNvSpPr/>
      </dsp:nvSpPr>
      <dsp:spPr>
        <a:xfrm>
          <a:off x="3787655" y="3659744"/>
          <a:ext cx="2125781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Plan submittals for Building Review.</a:t>
          </a:r>
          <a:endParaRPr lang="en-US" sz="1500" kern="1200" dirty="0"/>
        </a:p>
      </dsp:txBody>
      <dsp:txXfrm>
        <a:off x="3787655" y="3659744"/>
        <a:ext cx="2125781" cy="975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89BF3-55C4-42F3-A144-B5A7DE0ADFB5}">
      <dsp:nvSpPr>
        <dsp:cNvPr id="0" name=""/>
        <dsp:cNvSpPr/>
      </dsp:nvSpPr>
      <dsp:spPr>
        <a:xfrm>
          <a:off x="3914641" y="23944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7CB00-D0BB-4527-B8A1-F731B0D951A9}">
      <dsp:nvSpPr>
        <dsp:cNvPr id="0" name=""/>
        <dsp:cNvSpPr/>
      </dsp:nvSpPr>
      <dsp:spPr>
        <a:xfrm>
          <a:off x="2642230" y="193980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 dirty="0"/>
            <a:t>Residential Solar Panels</a:t>
          </a:r>
        </a:p>
      </dsp:txBody>
      <dsp:txXfrm>
        <a:off x="2642230" y="1939809"/>
        <a:ext cx="4320000" cy="648000"/>
      </dsp:txXfrm>
    </dsp:sp>
    <dsp:sp modelId="{47F69EE2-E420-4918-8EEE-46690F0CF55F}">
      <dsp:nvSpPr>
        <dsp:cNvPr id="0" name=""/>
        <dsp:cNvSpPr/>
      </dsp:nvSpPr>
      <dsp:spPr>
        <a:xfrm>
          <a:off x="104187" y="2738881"/>
          <a:ext cx="4320000" cy="59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15814-229A-487F-A5AF-DCB19C617142}">
      <dsp:nvSpPr>
        <dsp:cNvPr id="0" name=""/>
        <dsp:cNvSpPr/>
      </dsp:nvSpPr>
      <dsp:spPr>
        <a:xfrm>
          <a:off x="6584187" y="393956"/>
          <a:ext cx="1512000" cy="1512000"/>
        </a:xfrm>
        <a:prstGeom prst="rect">
          <a:avLst/>
        </a:prstGeom>
        <a:noFill/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D614B-1CBC-422E-9633-20E256CCD522}">
      <dsp:nvSpPr>
        <dsp:cNvPr id="0" name=""/>
        <dsp:cNvSpPr/>
      </dsp:nvSpPr>
      <dsp:spPr>
        <a:xfrm>
          <a:off x="5180187" y="203217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3000" kern="1200" dirty="0"/>
        </a:p>
      </dsp:txBody>
      <dsp:txXfrm>
        <a:off x="5180187" y="2032175"/>
        <a:ext cx="4320000" cy="648000"/>
      </dsp:txXfrm>
    </dsp:sp>
    <dsp:sp modelId="{CF74C967-474E-4254-8790-59B082035C22}">
      <dsp:nvSpPr>
        <dsp:cNvPr id="0" name=""/>
        <dsp:cNvSpPr/>
      </dsp:nvSpPr>
      <dsp:spPr>
        <a:xfrm>
          <a:off x="2510643" y="3132838"/>
          <a:ext cx="4320000" cy="59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Plans Managed in Accela Workflow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by Permit Technicians</a:t>
          </a:r>
        </a:p>
      </dsp:txBody>
      <dsp:txXfrm>
        <a:off x="2510643" y="3132838"/>
        <a:ext cx="4320000" cy="590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A4B70-F5CE-4CFD-9104-77E6593087C7}">
      <dsp:nvSpPr>
        <dsp:cNvPr id="0" name=""/>
        <dsp:cNvSpPr/>
      </dsp:nvSpPr>
      <dsp:spPr>
        <a:xfrm>
          <a:off x="0" y="4484"/>
          <a:ext cx="12192000" cy="621986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ACFD8-40AF-4471-88FE-820B9E33369F}">
      <dsp:nvSpPr>
        <dsp:cNvPr id="0" name=""/>
        <dsp:cNvSpPr/>
      </dsp:nvSpPr>
      <dsp:spPr>
        <a:xfrm>
          <a:off x="188150" y="144431"/>
          <a:ext cx="342092" cy="3420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9C579-5FB5-4390-8C41-165518A98C19}">
      <dsp:nvSpPr>
        <dsp:cNvPr id="0" name=""/>
        <dsp:cNvSpPr/>
      </dsp:nvSpPr>
      <dsp:spPr>
        <a:xfrm>
          <a:off x="718394" y="4484"/>
          <a:ext cx="5486400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Submit Application &amp; Upload Documents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718394" y="4484"/>
        <a:ext cx="5486400" cy="621986"/>
      </dsp:txXfrm>
    </dsp:sp>
    <dsp:sp modelId="{60CD70C1-B032-478E-AE46-BA1D1F74F288}">
      <dsp:nvSpPr>
        <dsp:cNvPr id="0" name=""/>
        <dsp:cNvSpPr/>
      </dsp:nvSpPr>
      <dsp:spPr>
        <a:xfrm>
          <a:off x="6204794" y="4484"/>
          <a:ext cx="5986503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Visit the Accela Citizen Access Portal: </a:t>
          </a:r>
          <a:r>
            <a:rPr lang="en-US" sz="1100" kern="1200" dirty="0">
              <a:solidFill>
                <a:schemeClr val="accent1"/>
              </a:solidFill>
              <a:latin typeface="Gill Sans MT" panose="020B0502020104020203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Carroll County Permitting Portal </a:t>
          </a:r>
          <a:endParaRPr lang="en-US" sz="1100" kern="1200" dirty="0">
            <a:solidFill>
              <a:schemeClr val="accent1"/>
            </a:solidFill>
            <a:latin typeface="Gill Sans MT" panose="020B0502020104020203"/>
            <a:ea typeface="+mn-ea"/>
            <a:cs typeface="+mn-cs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Follow the on-screen instructions to file your permit application and upload all required plans and documents.</a:t>
          </a:r>
        </a:p>
      </dsp:txBody>
      <dsp:txXfrm>
        <a:off x="6204794" y="4484"/>
        <a:ext cx="5986503" cy="621986"/>
      </dsp:txXfrm>
    </dsp:sp>
    <dsp:sp modelId="{228CD004-03AF-4480-9238-955E7C00C2DD}">
      <dsp:nvSpPr>
        <dsp:cNvPr id="0" name=""/>
        <dsp:cNvSpPr/>
      </dsp:nvSpPr>
      <dsp:spPr>
        <a:xfrm>
          <a:off x="0" y="781967"/>
          <a:ext cx="12192000" cy="621986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6D997-F1DF-43AF-8780-C52AA1E9694A}">
      <dsp:nvSpPr>
        <dsp:cNvPr id="0" name=""/>
        <dsp:cNvSpPr/>
      </dsp:nvSpPr>
      <dsp:spPr>
        <a:xfrm>
          <a:off x="188150" y="921914"/>
          <a:ext cx="342092" cy="34209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40D84-66EE-4CD7-8E40-2D4EB809B43D}">
      <dsp:nvSpPr>
        <dsp:cNvPr id="0" name=""/>
        <dsp:cNvSpPr/>
      </dsp:nvSpPr>
      <dsp:spPr>
        <a:xfrm>
          <a:off x="718394" y="781967"/>
          <a:ext cx="5486400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Application Review</a:t>
          </a:r>
          <a:endParaRPr lang="en-US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718394" y="781967"/>
        <a:ext cx="5486400" cy="621986"/>
      </dsp:txXfrm>
    </dsp:sp>
    <dsp:sp modelId="{5C247C75-656F-4F40-8B73-0163247AAE44}">
      <dsp:nvSpPr>
        <dsp:cNvPr id="0" name=""/>
        <dsp:cNvSpPr/>
      </dsp:nvSpPr>
      <dsp:spPr>
        <a:xfrm>
          <a:off x="6204794" y="781967"/>
          <a:ext cx="5986503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A Permit Processor will review and process your application.</a:t>
          </a:r>
        </a:p>
      </dsp:txBody>
      <dsp:txXfrm>
        <a:off x="6204794" y="781967"/>
        <a:ext cx="5986503" cy="621986"/>
      </dsp:txXfrm>
    </dsp:sp>
    <dsp:sp modelId="{C6139BA4-9465-4F7F-826F-863BD6469B0E}">
      <dsp:nvSpPr>
        <dsp:cNvPr id="0" name=""/>
        <dsp:cNvSpPr/>
      </dsp:nvSpPr>
      <dsp:spPr>
        <a:xfrm>
          <a:off x="0" y="1559450"/>
          <a:ext cx="12192000" cy="621986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6FD54-12C0-4FE1-84F0-B3E9AEABCA81}">
      <dsp:nvSpPr>
        <dsp:cNvPr id="0" name=""/>
        <dsp:cNvSpPr/>
      </dsp:nvSpPr>
      <dsp:spPr>
        <a:xfrm>
          <a:off x="188150" y="1699397"/>
          <a:ext cx="342092" cy="34209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590E3-00B3-497C-909E-4E349DA0F1F3}">
      <dsp:nvSpPr>
        <dsp:cNvPr id="0" name=""/>
        <dsp:cNvSpPr/>
      </dsp:nvSpPr>
      <dsp:spPr>
        <a:xfrm>
          <a:off x="718394" y="1559450"/>
          <a:ext cx="5486400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Plan Submission to ProjectDox</a:t>
          </a:r>
          <a:endParaRPr lang="en-US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718394" y="1559450"/>
        <a:ext cx="5486400" cy="621986"/>
      </dsp:txXfrm>
    </dsp:sp>
    <dsp:sp modelId="{D0E55688-D4C3-4A6D-9256-5C80F9667B10}">
      <dsp:nvSpPr>
        <dsp:cNvPr id="0" name=""/>
        <dsp:cNvSpPr/>
      </dsp:nvSpPr>
      <dsp:spPr>
        <a:xfrm>
          <a:off x="6204794" y="1559450"/>
          <a:ext cx="5986503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Once processed, your plans will be electronically transferred to ProjectDox for review.</a:t>
          </a:r>
        </a:p>
      </dsp:txBody>
      <dsp:txXfrm>
        <a:off x="6204794" y="1559450"/>
        <a:ext cx="5986503" cy="621986"/>
      </dsp:txXfrm>
    </dsp:sp>
    <dsp:sp modelId="{95E02DDE-509D-450A-9C76-4296949E9E3B}">
      <dsp:nvSpPr>
        <dsp:cNvPr id="0" name=""/>
        <dsp:cNvSpPr/>
      </dsp:nvSpPr>
      <dsp:spPr>
        <a:xfrm>
          <a:off x="0" y="2336934"/>
          <a:ext cx="12192000" cy="621986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2D81E-8918-42FD-9E5C-34F58AEAD191}">
      <dsp:nvSpPr>
        <dsp:cNvPr id="0" name=""/>
        <dsp:cNvSpPr/>
      </dsp:nvSpPr>
      <dsp:spPr>
        <a:xfrm>
          <a:off x="188150" y="2476881"/>
          <a:ext cx="342092" cy="34209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AA20F-D8A5-4845-B0DD-493B052FBF7B}">
      <dsp:nvSpPr>
        <dsp:cNvPr id="0" name=""/>
        <dsp:cNvSpPr/>
      </dsp:nvSpPr>
      <dsp:spPr>
        <a:xfrm>
          <a:off x="718394" y="2336934"/>
          <a:ext cx="5486400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Plan Review by Examiners</a:t>
          </a:r>
          <a:endParaRPr lang="en-US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718394" y="2336934"/>
        <a:ext cx="5486400" cy="621986"/>
      </dsp:txXfrm>
    </dsp:sp>
    <dsp:sp modelId="{170D00F6-F473-4CBB-B493-E7EF6042A0D7}">
      <dsp:nvSpPr>
        <dsp:cNvPr id="0" name=""/>
        <dsp:cNvSpPr/>
      </dsp:nvSpPr>
      <dsp:spPr>
        <a:xfrm>
          <a:off x="6204794" y="2336934"/>
          <a:ext cx="5986503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Plan Examiners will review your submitted documents in ProjectDox.</a:t>
          </a:r>
        </a:p>
      </dsp:txBody>
      <dsp:txXfrm>
        <a:off x="6204794" y="2336934"/>
        <a:ext cx="5986503" cy="621986"/>
      </dsp:txXfrm>
    </dsp:sp>
    <dsp:sp modelId="{562EA172-7D64-4CBE-8402-276ACEA2D029}">
      <dsp:nvSpPr>
        <dsp:cNvPr id="0" name=""/>
        <dsp:cNvSpPr/>
      </dsp:nvSpPr>
      <dsp:spPr>
        <a:xfrm>
          <a:off x="0" y="3114417"/>
          <a:ext cx="12192000" cy="621986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19119-101E-4062-AA7A-8EF75CFE19A0}">
      <dsp:nvSpPr>
        <dsp:cNvPr id="0" name=""/>
        <dsp:cNvSpPr/>
      </dsp:nvSpPr>
      <dsp:spPr>
        <a:xfrm>
          <a:off x="188150" y="3254364"/>
          <a:ext cx="342092" cy="342092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10BE9-DCB8-4F4C-BB87-5DAC4B381C7E}">
      <dsp:nvSpPr>
        <dsp:cNvPr id="0" name=""/>
        <dsp:cNvSpPr/>
      </dsp:nvSpPr>
      <dsp:spPr>
        <a:xfrm>
          <a:off x="718394" y="3114417"/>
          <a:ext cx="5486400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Applicant Notifications &amp; Responses</a:t>
          </a:r>
          <a:endParaRPr lang="en-US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718394" y="3114417"/>
        <a:ext cx="5486400" cy="621986"/>
      </dsp:txXfrm>
    </dsp:sp>
    <dsp:sp modelId="{E5611D6B-1EE7-438B-86F1-34DECA92CB55}">
      <dsp:nvSpPr>
        <dsp:cNvPr id="0" name=""/>
        <dsp:cNvSpPr/>
      </dsp:nvSpPr>
      <dsp:spPr>
        <a:xfrm>
          <a:off x="6204794" y="3114417"/>
          <a:ext cx="5986503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You will receive email notifications from ProjectDox with links to respond to reviewer comments.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Follow the link provided to access ProjectDox and respond to comments.</a:t>
          </a:r>
        </a:p>
      </dsp:txBody>
      <dsp:txXfrm>
        <a:off x="6204794" y="3114417"/>
        <a:ext cx="5986503" cy="621986"/>
      </dsp:txXfrm>
    </dsp:sp>
    <dsp:sp modelId="{E2FA2D69-25E3-47A5-8FAB-E157CB929526}">
      <dsp:nvSpPr>
        <dsp:cNvPr id="0" name=""/>
        <dsp:cNvSpPr/>
      </dsp:nvSpPr>
      <dsp:spPr>
        <a:xfrm>
          <a:off x="0" y="3891900"/>
          <a:ext cx="12192000" cy="621986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ED9C4-C407-4B4F-9AA8-B5B62CEA693E}">
      <dsp:nvSpPr>
        <dsp:cNvPr id="0" name=""/>
        <dsp:cNvSpPr/>
      </dsp:nvSpPr>
      <dsp:spPr>
        <a:xfrm>
          <a:off x="188150" y="4031847"/>
          <a:ext cx="342092" cy="342092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DD6BB-D2C7-459D-9827-20A6EA9151FB}">
      <dsp:nvSpPr>
        <dsp:cNvPr id="0" name=""/>
        <dsp:cNvSpPr/>
      </dsp:nvSpPr>
      <dsp:spPr>
        <a:xfrm>
          <a:off x="718394" y="3891900"/>
          <a:ext cx="5486400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Submitting Revisions (if required)</a:t>
          </a:r>
          <a:endParaRPr lang="en-US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718394" y="3891900"/>
        <a:ext cx="5486400" cy="621986"/>
      </dsp:txXfrm>
    </dsp:sp>
    <dsp:sp modelId="{9BF9DE90-F9E3-4208-A5AD-033A9D249DD9}">
      <dsp:nvSpPr>
        <dsp:cNvPr id="0" name=""/>
        <dsp:cNvSpPr/>
      </dsp:nvSpPr>
      <dsp:spPr>
        <a:xfrm>
          <a:off x="6204794" y="3891900"/>
          <a:ext cx="5986503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Log in to the Accela Portal.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Select the permit to be revised → click </a:t>
          </a: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Record Info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 → go to </a:t>
          </a: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Attachments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 to upload revised documents.</a:t>
          </a:r>
        </a:p>
      </dsp:txBody>
      <dsp:txXfrm>
        <a:off x="6204794" y="3891900"/>
        <a:ext cx="5986503" cy="621986"/>
      </dsp:txXfrm>
    </dsp:sp>
    <dsp:sp modelId="{AF144C5F-1DB0-4E87-A5B6-2D6FEB604C5D}">
      <dsp:nvSpPr>
        <dsp:cNvPr id="0" name=""/>
        <dsp:cNvSpPr/>
      </dsp:nvSpPr>
      <dsp:spPr>
        <a:xfrm>
          <a:off x="0" y="4669383"/>
          <a:ext cx="12192000" cy="930398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9BAD7-C992-472F-A12E-B9DEFE7AC8A9}">
      <dsp:nvSpPr>
        <dsp:cNvPr id="0" name=""/>
        <dsp:cNvSpPr/>
      </dsp:nvSpPr>
      <dsp:spPr>
        <a:xfrm>
          <a:off x="188150" y="4963536"/>
          <a:ext cx="342092" cy="342092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B6C21-2E86-4678-9871-A36591DF09F6}">
      <dsp:nvSpPr>
        <dsp:cNvPr id="0" name=""/>
        <dsp:cNvSpPr/>
      </dsp:nvSpPr>
      <dsp:spPr>
        <a:xfrm>
          <a:off x="718394" y="4823589"/>
          <a:ext cx="5486400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Using ProjectDox</a:t>
          </a:r>
          <a:endParaRPr lang="en-US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718394" y="4823589"/>
        <a:ext cx="5486400" cy="621986"/>
      </dsp:txXfrm>
    </dsp:sp>
    <dsp:sp modelId="{56C62C6B-8805-45F1-B560-BCED33CD58E9}">
      <dsp:nvSpPr>
        <dsp:cNvPr id="0" name=""/>
        <dsp:cNvSpPr/>
      </dsp:nvSpPr>
      <dsp:spPr>
        <a:xfrm>
          <a:off x="6204794" y="4823589"/>
          <a:ext cx="5986503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When entering </a:t>
          </a:r>
          <a:r>
            <a:rPr lang="en-U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ProjectDox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, click the </a:t>
          </a: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"Watch Video"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 link for task-specific instructions.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Review comments and respond using the </a:t>
          </a:r>
          <a:r>
            <a:rPr lang="en-US" sz="1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Review Comment Interface</a:t>
          </a: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Sign and comply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Respond item-by-item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Upload revised plans (if required)</a:t>
          </a:r>
        </a:p>
      </dsp:txBody>
      <dsp:txXfrm>
        <a:off x="6204794" y="4823589"/>
        <a:ext cx="5986503" cy="621986"/>
      </dsp:txXfrm>
    </dsp:sp>
    <dsp:sp modelId="{D8D9EE7B-52C5-4BD9-BE3C-9513B99B4C1B}">
      <dsp:nvSpPr>
        <dsp:cNvPr id="0" name=""/>
        <dsp:cNvSpPr/>
      </dsp:nvSpPr>
      <dsp:spPr>
        <a:xfrm>
          <a:off x="0" y="5755278"/>
          <a:ext cx="12192000" cy="621986"/>
        </a:xfrm>
        <a:prstGeom prst="roundRect">
          <a:avLst>
            <a:gd name="adj" fmla="val 10000"/>
          </a:avLst>
        </a:prstGeom>
        <a:solidFill>
          <a:srgbClr val="B71E4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108E-AA59-4F32-850A-A1FCB024C64E}">
      <dsp:nvSpPr>
        <dsp:cNvPr id="0" name=""/>
        <dsp:cNvSpPr/>
      </dsp:nvSpPr>
      <dsp:spPr>
        <a:xfrm>
          <a:off x="188150" y="5895225"/>
          <a:ext cx="342092" cy="342092"/>
        </a:xfrm>
        <a:prstGeom prst="rect">
          <a:avLst/>
        </a:prstGeom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F78BF-E1D8-4AC2-845A-1BB3C9A55864}">
      <dsp:nvSpPr>
        <dsp:cNvPr id="0" name=""/>
        <dsp:cNvSpPr/>
      </dsp:nvSpPr>
      <dsp:spPr>
        <a:xfrm>
          <a:off x="718394" y="5755278"/>
          <a:ext cx="5486400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Final Approval</a:t>
          </a:r>
          <a:endParaRPr lang="en-US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718394" y="5755278"/>
        <a:ext cx="5486400" cy="621986"/>
      </dsp:txXfrm>
    </dsp:sp>
    <dsp:sp modelId="{544BE8F0-D3FA-4D45-8878-AA75D6A9925C}">
      <dsp:nvSpPr>
        <dsp:cNvPr id="0" name=""/>
        <dsp:cNvSpPr/>
      </dsp:nvSpPr>
      <dsp:spPr>
        <a:xfrm>
          <a:off x="6204794" y="5755278"/>
          <a:ext cx="5986503" cy="6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27" tIns="65827" rIns="65827" bIns="658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Once approved, plans will be stamped and made available in the Accela Portal upon permit issuance. Permit and Plans must be printed and made available on site for all inspections.</a:t>
          </a:r>
        </a:p>
      </dsp:txBody>
      <dsp:txXfrm>
        <a:off x="6204794" y="5755278"/>
        <a:ext cx="5986503" cy="621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1AB52-5CEC-407C-9F24-46DC6945A6B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68F29-FE99-4DB3-9FF7-A1B1C6673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9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AC476-42C2-4663-99C8-4E9FA723E42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36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" y="341313"/>
            <a:ext cx="9188450" cy="516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72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1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" y="341313"/>
            <a:ext cx="9188450" cy="516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72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5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" y="341313"/>
            <a:ext cx="9188450" cy="516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8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" y="341313"/>
            <a:ext cx="9188450" cy="516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9FBB1-5FC6-49B2-AE14-9891651F32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6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AC476-42C2-4663-99C8-4E9FA723E42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74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" y="341313"/>
            <a:ext cx="9188450" cy="516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72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9FBB1-5FC6-49B2-AE14-9891651F32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53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9FBB1-5FC6-49B2-AE14-9891651F32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59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" y="341313"/>
            <a:ext cx="9188450" cy="516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72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9FBB1-5FC6-49B2-AE14-9891651F32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78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" y="341313"/>
            <a:ext cx="9188450" cy="516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72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9FBB1-5FC6-49B2-AE14-9891651F32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8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" y="341313"/>
            <a:ext cx="9188450" cy="516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9FBB1-5FC6-49B2-AE14-9891651F32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517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" y="341313"/>
            <a:ext cx="9188450" cy="516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9FBB1-5FC6-49B2-AE14-9891651F32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365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" y="341313"/>
            <a:ext cx="9188450" cy="516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9FBB1-5FC6-49B2-AE14-9891651F32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02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14DC-B867-4EB2-BB1E-7DCFFA62234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EA608B2-EE32-4E01-8F82-BC69D393242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0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14DC-B867-4EB2-BB1E-7DCFFA62234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8B2-EE32-4E01-8F82-BC69D393242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15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14DC-B867-4EB2-BB1E-7DCFFA62234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8B2-EE32-4E01-8F82-BC69D393242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86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1560685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18423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120245"/>
            <a:ext cx="12192000" cy="73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38992" y="6581001"/>
            <a:ext cx="4842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999999"/>
                </a:solidFill>
              </a:rPr>
              <a:t>© 2023 Avolve Software Corp.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0711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44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8318" y="6372801"/>
            <a:ext cx="2743200" cy="365125"/>
          </a:xfrm>
          <a:prstGeom prst="rect">
            <a:avLst/>
          </a:prstGeom>
        </p:spPr>
        <p:txBody>
          <a:bodyPr/>
          <a:lstStyle/>
          <a:p>
            <a:fld id="{7C50FC2C-01D1-4929-A14A-CB58B2CF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30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8318" y="6372801"/>
            <a:ext cx="2743200" cy="365125"/>
          </a:xfrm>
          <a:prstGeom prst="rect">
            <a:avLst/>
          </a:prstGeom>
        </p:spPr>
        <p:txBody>
          <a:bodyPr/>
          <a:lstStyle/>
          <a:p>
            <a:fld id="{7C50FC2C-01D1-4929-A14A-CB58B2CF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8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22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18318" y="6372801"/>
            <a:ext cx="2743200" cy="365125"/>
          </a:xfrm>
          <a:prstGeom prst="rect">
            <a:avLst/>
          </a:prstGeom>
        </p:spPr>
        <p:txBody>
          <a:bodyPr/>
          <a:lstStyle/>
          <a:p>
            <a:fld id="{7C50FC2C-01D1-4929-A14A-CB58B2CF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1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032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18318" y="6372801"/>
            <a:ext cx="2743200" cy="365125"/>
          </a:xfrm>
          <a:prstGeom prst="rect">
            <a:avLst/>
          </a:prstGeom>
        </p:spPr>
        <p:txBody>
          <a:bodyPr/>
          <a:lstStyle/>
          <a:p>
            <a:fld id="{7C50FC2C-01D1-4929-A14A-CB58B2CF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6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18318" y="6372801"/>
            <a:ext cx="2743200" cy="365125"/>
          </a:xfrm>
          <a:prstGeom prst="rect">
            <a:avLst/>
          </a:prstGeom>
        </p:spPr>
        <p:txBody>
          <a:bodyPr/>
          <a:lstStyle/>
          <a:p>
            <a:fld id="{7C50FC2C-01D1-4929-A14A-CB58B2CF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74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copyright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8318" y="6372801"/>
            <a:ext cx="2743200" cy="365125"/>
          </a:xfrm>
          <a:prstGeom prst="rect">
            <a:avLst/>
          </a:prstGeom>
        </p:spPr>
        <p:txBody>
          <a:bodyPr/>
          <a:lstStyle/>
          <a:p>
            <a:fld id="{7C50FC2C-01D1-4929-A14A-CB58B2CF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7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8318" y="6372801"/>
            <a:ext cx="2743200" cy="365125"/>
          </a:xfrm>
          <a:prstGeom prst="rect">
            <a:avLst/>
          </a:prstGeom>
        </p:spPr>
        <p:txBody>
          <a:bodyPr/>
          <a:lstStyle/>
          <a:p>
            <a:fld id="{7C50FC2C-01D1-4929-A14A-CB58B2CF346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120245"/>
            <a:ext cx="12192000" cy="73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5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14DC-B867-4EB2-BB1E-7DCFFA62234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8B2-EE32-4E01-8F82-BC69D393242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847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18318" y="6372801"/>
            <a:ext cx="2743200" cy="365125"/>
          </a:xfrm>
          <a:prstGeom prst="rect">
            <a:avLst/>
          </a:prstGeom>
        </p:spPr>
        <p:txBody>
          <a:bodyPr/>
          <a:lstStyle/>
          <a:p>
            <a:fld id="{7C50FC2C-01D1-4929-A14A-CB58B2CF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66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18318" y="6372801"/>
            <a:ext cx="2743200" cy="365125"/>
          </a:xfrm>
          <a:prstGeom prst="rect">
            <a:avLst/>
          </a:prstGeom>
        </p:spPr>
        <p:txBody>
          <a:bodyPr/>
          <a:lstStyle/>
          <a:p>
            <a:fld id="{7C50FC2C-01D1-4929-A14A-CB58B2CF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12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44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8318" y="6372801"/>
            <a:ext cx="2743200" cy="365125"/>
          </a:xfrm>
          <a:prstGeom prst="rect">
            <a:avLst/>
          </a:prstGeom>
        </p:spPr>
        <p:txBody>
          <a:bodyPr/>
          <a:lstStyle/>
          <a:p>
            <a:fld id="{7C50FC2C-01D1-4929-A14A-CB58B2CF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6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8318" y="6372801"/>
            <a:ext cx="2743200" cy="365125"/>
          </a:xfrm>
          <a:prstGeom prst="rect">
            <a:avLst/>
          </a:prstGeom>
        </p:spPr>
        <p:txBody>
          <a:bodyPr/>
          <a:lstStyle/>
          <a:p>
            <a:fld id="{7C50FC2C-01D1-4929-A14A-CB58B2CF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1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14DC-B867-4EB2-BB1E-7DCFFA62234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8B2-EE32-4E01-8F82-BC69D393242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75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14DC-B867-4EB2-BB1E-7DCFFA62234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8B2-EE32-4E01-8F82-BC69D393242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81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14DC-B867-4EB2-BB1E-7DCFFA62234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8B2-EE32-4E01-8F82-BC69D393242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06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14DC-B867-4EB2-BB1E-7DCFFA62234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8B2-EE32-4E01-8F82-BC69D393242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02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14DC-B867-4EB2-BB1E-7DCFFA62234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8B2-EE32-4E01-8F82-BC69D393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14DC-B867-4EB2-BB1E-7DCFFA62234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8B2-EE32-4E01-8F82-BC69D393242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9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1FC14DC-B867-4EB2-BB1E-7DCFFA62234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8B2-EE32-4E01-8F82-BC69D393242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8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C14DC-B867-4EB2-BB1E-7DCFFA62234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EA608B2-EE32-4E01-8F82-BC69D393242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5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38992" y="6581001"/>
            <a:ext cx="4842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999999"/>
                </a:solidFill>
              </a:rPr>
              <a:t>© 2023 Avolve Software Corp. 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1494" y="6344951"/>
            <a:ext cx="868949" cy="4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9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8585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585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ppl.carrollcountymd.gov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ppl.carrollcountymd.gov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cppl.carrollcountymd.gov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ppl.carrollcountymd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ppl.carrollcountymd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856F0283-88F7-4156-A9F2-05A8C088C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32B2B2-6094-43C4-9F8C-62F8CCB6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0F18B-0324-4DE2-BCB8-F9ADD4E81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7" y="963699"/>
            <a:ext cx="4960388" cy="2380031"/>
          </a:xfrm>
        </p:spPr>
        <p:txBody>
          <a:bodyPr>
            <a:normAutofit/>
          </a:bodyPr>
          <a:lstStyle/>
          <a:p>
            <a:r>
              <a:rPr lang="en-US" sz="4200" dirty="0"/>
              <a:t>Carroll County </a:t>
            </a:r>
            <a:r>
              <a:rPr lang="en-US" sz="4200" dirty="0" err="1"/>
              <a:t>ProjectDox</a:t>
            </a:r>
            <a:r>
              <a:rPr lang="en-US" sz="4200" dirty="0"/>
              <a:t>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6CEA2-7D54-5ABA-21F2-BAE41A5A5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674" y="3514271"/>
            <a:ext cx="6203455" cy="1610643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Effective January 20, 2026, the Permits and Inspections Department will implement </a:t>
            </a:r>
            <a:r>
              <a:rPr lang="en-US" dirty="0" err="1"/>
              <a:t>ProjectDox</a:t>
            </a:r>
            <a:r>
              <a:rPr lang="en-US" dirty="0"/>
              <a:t>, a cloud-based platform designed to streamline the plan review process for solar panel permits. </a:t>
            </a:r>
            <a:r>
              <a:rPr lang="en-US" dirty="0" err="1"/>
              <a:t>ProjectDox</a:t>
            </a:r>
            <a:r>
              <a:rPr lang="en-US" dirty="0"/>
              <a:t> will integrate with Accela to enhance efficiency and improve coordination throughout the permitting workflow.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Instructions for using </a:t>
            </a:r>
            <a:r>
              <a:rPr lang="en-US" dirty="0" err="1"/>
              <a:t>ProjectDox</a:t>
            </a:r>
            <a:r>
              <a:rPr lang="en-US" dirty="0"/>
              <a:t> will be distributed via a mass email to solar panel contractors and will also be posted on the Accela Citizen Access Portal at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https://cppl.carrollcountymd.gov</a:t>
            </a:r>
            <a:r>
              <a:rPr lang="en-US" dirty="0"/>
              <a:t>.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67059AD-6209-40DC-A746-1390D850F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960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875FB44-3446-426C-AA71-B6228AFFD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FCCDC-43BA-4086-8A5E-83A77A40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D4D4223-F2FD-44C5-B8B3-C58FB4185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D26ADF75-82A6-D608-3968-7A400F13D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r="4545" b="-4"/>
          <a:stretch>
            <a:fillRect/>
          </a:stretch>
        </p:blipFill>
        <p:spPr>
          <a:xfrm>
            <a:off x="7555450" y="1116345"/>
            <a:ext cx="3360025" cy="3866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5A25AE9-BB09-4E49-9702-B01FB2F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7B655F3-9B93-4D27-982D-1145D7144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0F90-A9B0-0484-B48F-400295F0C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Respond and Resubmit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7577B-7FEC-E809-EE87-488535BB9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3"/>
            <a:ext cx="8637072" cy="169640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THE FOLLOWING SLIDE IS FOR RESPONDING TO COMMENTS ONLY.  </a:t>
            </a:r>
          </a:p>
          <a:p>
            <a:pPr algn="ctr"/>
            <a:r>
              <a:rPr lang="en-US" dirty="0"/>
              <a:t>IF REVISED PLANS ARE REQUIRED, THEY MUST BE SUBMITTED VIA THE ACCELA PORTAL AT: 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https://cppl.carrollcountymd.gov</a:t>
            </a:r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99971-36FB-F616-9971-74C72595CA39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4116825" y="1073659"/>
            <a:ext cx="5238980" cy="7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481D47-EDC2-3361-5596-49CF3E43B73B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3476510" y="1582618"/>
            <a:ext cx="5238980" cy="755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FA04C5-D1D3-DB90-8807-E351C56D3C14}"/>
              </a:ext>
            </a:extLst>
          </p:cNvPr>
          <p:cNvSpPr txBox="1"/>
          <p:nvPr/>
        </p:nvSpPr>
        <p:spPr>
          <a:xfrm>
            <a:off x="1620520" y="3119120"/>
            <a:ext cx="895096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Respond and Resubmit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92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969544" y="1263174"/>
            <a:ext cx="4798665" cy="503265"/>
          </a:xfrm>
          <a:prstGeom prst="rect">
            <a:avLst/>
          </a:prstGeom>
        </p:spPr>
        <p:txBody>
          <a:bodyPr vert="horz" lIns="121913" tIns="60957" rIns="121913" bIns="60957" rtlCol="0">
            <a:noAutofit/>
          </a:bodyPr>
          <a:lstStyle>
            <a:lvl1pPr marL="342883" indent="-342883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13" indent="-285736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43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297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1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Follow the steps:</a:t>
            </a:r>
          </a:p>
          <a:p>
            <a:pPr marL="380990" marR="0" lvl="0" indent="-380990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88252" y="2193664"/>
            <a:ext cx="1628851" cy="327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3561" y="1853289"/>
            <a:ext cx="6949296" cy="45081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C9961-0BAA-46D7-A2D1-DD75F033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244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90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900">
                <a:latin typeface="Calibri" panose="020F0502020204030204" pitchFamily="34" charset="0"/>
                <a:cs typeface="Arial" panose="020B0604020202020204" pitchFamily="34" charset="0"/>
              </a:rPr>
              <a:t>Respond and Resubmit - eForm</a:t>
            </a:r>
            <a:br>
              <a:rPr lang="en-US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FADB5D-ACEA-5C9C-692E-1BD28258C13E}"/>
              </a:ext>
            </a:extLst>
          </p:cNvPr>
          <p:cNvSpPr/>
          <p:nvPr/>
        </p:nvSpPr>
        <p:spPr>
          <a:xfrm>
            <a:off x="2235200" y="4643120"/>
            <a:ext cx="5923280" cy="1432560"/>
          </a:xfrm>
          <a:prstGeom prst="rect">
            <a:avLst/>
          </a:prstGeom>
          <a:noFill/>
          <a:ln w="57150">
            <a:solidFill>
              <a:srgbClr val="005B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23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EB5F-6963-4926-B393-4A0FF3D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Applicant – Review Comments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5B59A-8D82-4587-A2B6-6C19A638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2755" y="1137110"/>
            <a:ext cx="10042842" cy="52996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51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75A3-1D61-909A-B7DF-ED5188AB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Comments Grid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DA418-3B3F-6BD9-FD02-B5B405C78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19" y="1600750"/>
            <a:ext cx="11279162" cy="40096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96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EB5F-6963-4926-B393-4A0FF3D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Applicant – Review Comments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5B59A-8D82-4587-A2B6-6C19A638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543" y="1618317"/>
            <a:ext cx="9643267" cy="43372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793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EB5F-6963-4926-B393-4A0FF3D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Applicant – Review Comments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DB9875-4A0C-4FEF-0E69-9F81FE93D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35" y="1948690"/>
            <a:ext cx="7540990" cy="4252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0AABCA-E0CE-8ED2-2A5B-A334CAC368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" y="1446486"/>
            <a:ext cx="4236225" cy="23886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2F099C-6915-23DF-80D0-169B5B1A9A90}"/>
              </a:ext>
            </a:extLst>
          </p:cNvPr>
          <p:cNvCxnSpPr/>
          <p:nvPr/>
        </p:nvCxnSpPr>
        <p:spPr>
          <a:xfrm>
            <a:off x="1857375" y="2962275"/>
            <a:ext cx="3009900" cy="762000"/>
          </a:xfrm>
          <a:prstGeom prst="straightConnector1">
            <a:avLst/>
          </a:prstGeom>
          <a:ln w="38100">
            <a:solidFill>
              <a:srgbClr val="0056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17646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EB5F-6963-4926-B393-4A0FF3D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Applicant –  Export/Import Review Comments - Excel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5B59A-8D82-4587-A2B6-6C19A638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619" y="2154101"/>
            <a:ext cx="10076761" cy="27355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24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EB5F-6963-4926-B393-4A0FF3D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Applicant –  Export/Import Review Comments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68907-101B-41AC-B4F5-5DF6A78A9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30" y="1503675"/>
            <a:ext cx="10271970" cy="44810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001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EB5F-6963-4926-B393-4A0FF3D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Applicant –  Export/Import Review Comments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5B59A-8D82-4587-A2B6-6C19A638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66" y="2304951"/>
            <a:ext cx="11514667" cy="13836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05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5CFC1-84CC-B025-903B-0B1F254E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2303048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/>
              <a:t>What is Project Dox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BD4456-E55F-3505-DAA0-7F900D4D7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29539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53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EB5F-6963-4926-B393-4A0FF3D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Applicant –  Export/Import Review Comments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32EA6-3745-6845-714C-25B7F66E0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270" y="1339563"/>
            <a:ext cx="8905508" cy="47564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3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EB5F-6963-4926-B393-4A0FF3D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Applicant –  Export/Import Review Comments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32EA6-3745-6845-714C-25B7F66E0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69" y="1461388"/>
            <a:ext cx="10962405" cy="46346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261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EB5F-6963-4926-B393-4A0FF3D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Applicant –  Export/Import Review Comments</a:t>
            </a:r>
            <a:endParaRPr lang="en-US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79AAF2-1F95-53BB-F795-B685AC77E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99" y="1468944"/>
            <a:ext cx="9324106" cy="45857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817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EB5F-6963-4926-B393-4A0FF3D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Applicant –  Export/Import Review Comments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5B59A-8D82-4587-A2B6-6C19A638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121" y="2061219"/>
            <a:ext cx="4695757" cy="27355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63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oney and passport">
            <a:extLst>
              <a:ext uri="{FF2B5EF4-FFF2-40B4-BE49-F238E27FC236}">
                <a16:creationId xmlns:a16="http://schemas.microsoft.com/office/drawing/2014/main" id="{AB5F4A20-8E02-8765-2661-C1600E7067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5336"/>
          <a:stretch>
            <a:fillRect/>
          </a:stretch>
        </p:blipFill>
        <p:spPr>
          <a:xfrm>
            <a:off x="-302" y="20405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CE2B2-6023-0FAE-9E00-CD45F5FD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988" y="1759830"/>
            <a:ext cx="10860656" cy="2541431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algn="ct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Plans are approved and stamped AND SENT TO </a:t>
            </a:r>
            <a:br>
              <a:rPr lang="en-US" sz="3100" dirty="0"/>
            </a:br>
            <a:r>
              <a:rPr lang="en-US" sz="3100" dirty="0"/>
              <a:t>      Accela portal </a:t>
            </a:r>
            <a:r>
              <a:rPr lang="en-US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http://cppl.carrollcountymd.gov </a:t>
            </a:r>
            <a:br>
              <a:rPr lang="en-US" sz="1000" dirty="0">
                <a:solidFill>
                  <a:schemeClr val="accent1"/>
                </a:solidFill>
              </a:rPr>
            </a:br>
            <a:br>
              <a:rPr lang="en-US" sz="3100" dirty="0"/>
            </a:br>
            <a:r>
              <a:rPr lang="en-US" sz="3100" dirty="0">
                <a:solidFill>
                  <a:schemeClr val="accent1"/>
                </a:solidFill>
              </a:rPr>
              <a:t>upon issuance of building permit</a:t>
            </a:r>
            <a:br>
              <a:rPr lang="en-US" sz="3100" dirty="0"/>
            </a:br>
            <a:r>
              <a:rPr lang="en-US" sz="2700" dirty="0">
                <a:solidFill>
                  <a:srgbClr val="C00000"/>
                </a:solidFill>
              </a:rPr>
              <a:t>Contractor must print approved stamped plans and issued building permit and have available on site prior to 1</a:t>
            </a:r>
            <a:r>
              <a:rPr lang="en-US" sz="2700" baseline="30000" dirty="0">
                <a:solidFill>
                  <a:srgbClr val="C00000"/>
                </a:solidFill>
              </a:rPr>
              <a:t>st</a:t>
            </a:r>
            <a:r>
              <a:rPr lang="en-US" sz="2700" dirty="0">
                <a:solidFill>
                  <a:srgbClr val="C00000"/>
                </a:solidFill>
              </a:rPr>
              <a:t> inspection</a:t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i="1" dirty="0">
                <a:solidFill>
                  <a:schemeClr val="accent1"/>
                </a:solidFill>
              </a:rPr>
              <a:t>*</a:t>
            </a:r>
            <a:r>
              <a:rPr lang="en-US" sz="1800" i="1" dirty="0">
                <a:solidFill>
                  <a:schemeClr val="accent1"/>
                </a:solidFill>
              </a:rPr>
              <a:t>Missed inspection fee may apply if stamped approved plans are not on site</a:t>
            </a:r>
            <a:br>
              <a:rPr lang="en-US" sz="3100" i="1" dirty="0">
                <a:solidFill>
                  <a:schemeClr val="accent1"/>
                </a:solidFill>
              </a:rPr>
            </a:br>
            <a:endParaRPr lang="en-US" sz="3100" i="1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28428F8-050C-7D8C-6AFE-AE7F5C5962FD}"/>
              </a:ext>
            </a:extLst>
          </p:cNvPr>
          <p:cNvSpPr/>
          <p:nvPr/>
        </p:nvSpPr>
        <p:spPr>
          <a:xfrm>
            <a:off x="3130486" y="1759870"/>
            <a:ext cx="368882" cy="293299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t="-1000" b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4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431B-92F4-F0E7-63BA-E3344ED3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Projectdox</a:t>
            </a:r>
            <a:r>
              <a:rPr lang="en-US" dirty="0"/>
              <a:t>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7F3F-08C7-4F78-C944-76DAC50C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8625871" cy="3450613"/>
          </a:xfrm>
        </p:spPr>
        <p:txBody>
          <a:bodyPr>
            <a:normAutofit fontScale="62500" lnSpcReduction="20000"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Available 24/7/365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Reduce printing costs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Save time and travel by submitting and receiving updates online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Online information access &amp; performance tracking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Simple and Secure Login/Dashboard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Help Videos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Easy Status Look-up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Centralized communication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View and Respond to Review Comments Online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View and Respond to Review Comments via Excel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8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AE08B-B92F-4B8F-F8B2-A4AA7938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61" y="691582"/>
            <a:ext cx="11703703" cy="1049235"/>
          </a:xfrm>
        </p:spPr>
        <p:txBody>
          <a:bodyPr>
            <a:normAutofit/>
          </a:bodyPr>
          <a:lstStyle/>
          <a:p>
            <a:pPr algn="ctr"/>
            <a:r>
              <a:rPr lang="en-US"/>
              <a:t>Permit TYPES USING projectdox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AF4CA1-B2A8-C7AD-0D61-1EC0C605C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600833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52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FA846-DB1E-A120-4CA3-F4EAFC1C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788640" cy="3450613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Prior to using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Segoe Sans"/>
              </a:rPr>
              <a:t>ProjectDox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, you must create an 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Accela Public User Portal account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at:</a:t>
            </a:r>
            <a:b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🔗 </a:t>
            </a:r>
            <a:r>
              <a:rPr lang="en-US" b="0" i="0" dirty="0">
                <a:solidFill>
                  <a:schemeClr val="accent1"/>
                </a:solidFill>
                <a:effectLst/>
                <a:latin typeface="Sego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Carroll County Permitting Portal</a:t>
            </a:r>
            <a:endParaRPr lang="en-US" b="0" i="0" dirty="0">
              <a:solidFill>
                <a:schemeClr val="accent1"/>
              </a:solidFill>
              <a:effectLst/>
              <a:latin typeface="Segoe Sans"/>
            </a:endParaRPr>
          </a:p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This account enables you to: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Submit permit applications online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Upload required documents and plans related to your permit</a:t>
            </a:r>
          </a:p>
          <a:p>
            <a:pPr marL="0" indent="0">
              <a:buNone/>
            </a:pPr>
            <a:r>
              <a:rPr lang="en-US" dirty="0"/>
              <a:t>Once the permit is filed in the Accela portal and plans are uploaded, a Permit Technician will verify all requirements are met for processing.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13B40-9A9F-A610-84CE-F373ECF6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1206988"/>
            <a:ext cx="542591" cy="542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D36C8-EBC0-4760-48C3-8CDE9B716C8A}"/>
              </a:ext>
            </a:extLst>
          </p:cNvPr>
          <p:cNvSpPr txBox="1"/>
          <p:nvPr/>
        </p:nvSpPr>
        <p:spPr>
          <a:xfrm>
            <a:off x="1994168" y="1380247"/>
            <a:ext cx="96032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ProjectDox</a:t>
            </a:r>
            <a:r>
              <a:rPr lang="en-US" dirty="0"/>
              <a:t> </a:t>
            </a:r>
            <a:r>
              <a:rPr lang="en-US" sz="2000" dirty="0"/>
              <a:t>Supports Acella Workflows for Solar Plan submittals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9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5B874B-4CE3-1736-B02C-B7F19078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Plan Submission Requirements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D8C8-AE86-C9CA-A69C-16077E022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b="1" dirty="0"/>
              <a:t>Plan sets</a:t>
            </a:r>
          </a:p>
          <a:p>
            <a:pPr lvl="1"/>
            <a:r>
              <a:rPr lang="en-US" b="1" dirty="0"/>
              <a:t>Full Set of PDFs to scale</a:t>
            </a:r>
          </a:p>
          <a:p>
            <a:pPr marL="457200" lvl="1" indent="0">
              <a:buNone/>
            </a:pPr>
            <a:endParaRPr lang="en-US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Floorplan on a table">
            <a:extLst>
              <a:ext uri="{FF2B5EF4-FFF2-40B4-BE49-F238E27FC236}">
                <a16:creationId xmlns:a16="http://schemas.microsoft.com/office/drawing/2014/main" id="{A06E2E92-77D9-811C-E10D-2E44D5060A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89" r="2891" b="1"/>
          <a:stretch>
            <a:fillRect/>
          </a:stretch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5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54624F-5070-8CE1-666D-2C953785D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740329"/>
              </p:ext>
            </p:extLst>
          </p:nvPr>
        </p:nvGraphicFramePr>
        <p:xfrm>
          <a:off x="0" y="476250"/>
          <a:ext cx="12192000" cy="638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EE5587-2ACA-6D87-0EBC-85954C6C6C29}"/>
              </a:ext>
            </a:extLst>
          </p:cNvPr>
          <p:cNvSpPr txBox="1"/>
          <p:nvPr/>
        </p:nvSpPr>
        <p:spPr>
          <a:xfrm>
            <a:off x="2035833" y="60385"/>
            <a:ext cx="832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PERMIT APPLICATION AND PLAN REVIEW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694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8A0A-57D1-7B8A-859D-BD124EFD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Watch video: </a:t>
            </a:r>
            <a:r>
              <a:rPr lang="en-US" sz="2000" dirty="0"/>
              <a:t>The applicant task EMAILs have Watch Video links embedded That are specific to the current task being reviewed. I.E., Review Comments.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F488EE-3A87-6F9B-11DE-1680B32A9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758" y="2016125"/>
            <a:ext cx="6872809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4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70B7A2-6238-B986-80CC-66FEF889B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4A5EA69-510E-F426-A8D8-6E42DDD4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FA934D-6217-00A0-AE1E-B6BCB6591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9D43873-50DD-2386-5141-1FA9D1E4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2000" dirty="0"/>
              <a:t>If Revised plans are required, FOLLOW STEPS FOR Submission: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5D0070-17A7-86FC-BD76-3C736C1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6AFB0-65C9-353C-6D45-58255862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002116" cy="34506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Log into Accela Portal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County Permitting Portal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Open the related permit</a:t>
            </a:r>
          </a:p>
          <a:p>
            <a:r>
              <a:rPr lang="en-US" dirty="0"/>
              <a:t>Click on Record Detail</a:t>
            </a:r>
          </a:p>
          <a:p>
            <a:r>
              <a:rPr lang="en-US" dirty="0"/>
              <a:t>Click on Attachments</a:t>
            </a:r>
          </a:p>
          <a:p>
            <a:r>
              <a:rPr lang="en-US" dirty="0"/>
              <a:t>Upload revised plans and include “Revised Plans,” Permit Number, and Date in the document name</a:t>
            </a:r>
          </a:p>
          <a:p>
            <a:r>
              <a:rPr lang="en-US" dirty="0"/>
              <a:t>Upload revised plans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Full Set of PDFs to scale</a:t>
            </a:r>
          </a:p>
          <a:p>
            <a:pPr marL="457200" lvl="1" indent="0">
              <a:buNone/>
            </a:pPr>
            <a:endParaRPr lang="en-US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829FE4-88F6-3550-076F-F73A9EB06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A2E1534-5F72-0C5C-3AC0-2111AA4B2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CF1AD6-F889-4535-0FEF-D4F8E03E3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 descr="Floorplan on a table">
            <a:extLst>
              <a:ext uri="{FF2B5EF4-FFF2-40B4-BE49-F238E27FC236}">
                <a16:creationId xmlns:a16="http://schemas.microsoft.com/office/drawing/2014/main" id="{73C05CA3-8EAE-2EDD-6D82-BAAD87FA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89" r="2891" b="1"/>
          <a:stretch>
            <a:fillRect/>
          </a:stretch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F4DEFC3-B743-C394-B7DC-2F0383DC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6FD6491-2B72-A9E0-E009-AC1A33838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61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70064</TotalTime>
  <Words>790</Words>
  <Application>Microsoft Office PowerPoint</Application>
  <PresentationFormat>Widescreen</PresentationFormat>
  <Paragraphs>98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Gill Sans MT</vt:lpstr>
      <vt:lpstr>Segoe Sans</vt:lpstr>
      <vt:lpstr>Wingdings</vt:lpstr>
      <vt:lpstr>Gallery</vt:lpstr>
      <vt:lpstr>Office Theme</vt:lpstr>
      <vt:lpstr>Carroll County ProjectDox Implementation</vt:lpstr>
      <vt:lpstr>What is Project Dox</vt:lpstr>
      <vt:lpstr>Projectdox Benefits</vt:lpstr>
      <vt:lpstr>Permit TYPES USING projectdox</vt:lpstr>
      <vt:lpstr>PowerPoint Presentation</vt:lpstr>
      <vt:lpstr>Plan Submission Requirements</vt:lpstr>
      <vt:lpstr>PowerPoint Presentation</vt:lpstr>
      <vt:lpstr>Watch video: The applicant task EMAILs have Watch Video links embedded That are specific to the current task being reviewed. I.E., Review Comments. </vt:lpstr>
      <vt:lpstr>If Revised plans are required, FOLLOW STEPS FOR Submission:</vt:lpstr>
      <vt:lpstr>    Respond and Resubmit </vt:lpstr>
      <vt:lpstr>PowerPoint Presentation</vt:lpstr>
      <vt:lpstr> Respond and Resubmit - eForm </vt:lpstr>
      <vt:lpstr>Applicant – Review Comments</vt:lpstr>
      <vt:lpstr>Review Comments Grid</vt:lpstr>
      <vt:lpstr>Applicant – Review Comments</vt:lpstr>
      <vt:lpstr>Applicant – Review Comments</vt:lpstr>
      <vt:lpstr>Applicant –  Export/Import Review Comments - Excel</vt:lpstr>
      <vt:lpstr>Applicant –  Export/Import Review Comments</vt:lpstr>
      <vt:lpstr>Applicant –  Export/Import Review Comments</vt:lpstr>
      <vt:lpstr>Applicant –  Export/Import Review Comments</vt:lpstr>
      <vt:lpstr>Applicant –  Export/Import Review Comments</vt:lpstr>
      <vt:lpstr>Applicant –  Export/Import Review Comments</vt:lpstr>
      <vt:lpstr>Applicant –  Export/Import Review Comments</vt:lpstr>
      <vt:lpstr>     Plans are approved and stamped AND SENT TO        Accela portal http://cppl.carrollcountymd.gov   upon issuance of building permit Contractor must print approved stamped plans and issued building permit and have available on site prior to 1st inspection *Missed inspection fee may apply if stamped approved plans are not on site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Heyn, Chris</dc:creator>
  <cp:lastModifiedBy>Brooks, Anita M.</cp:lastModifiedBy>
  <cp:revision>60</cp:revision>
  <cp:lastPrinted>2025-10-07T17:32:32Z</cp:lastPrinted>
  <dcterms:created xsi:type="dcterms:W3CDTF">2025-08-03T12:23:27Z</dcterms:created>
  <dcterms:modified xsi:type="dcterms:W3CDTF">2026-01-16T16:03:55Z</dcterms:modified>
</cp:coreProperties>
</file>